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photo-1620712943543-bcc4688e7485" ContentType="image/photo-1620712943543-bcc4688e7485"/>
  <Default Extension="ico" ContentType="image/ico"/>
  <Default Extension="photo-1613206485477-34b2b17fa93f" ContentType="image/photo-1613206485477-34b2b17fa93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charts/chart4.xml" ContentType="application/vnd.openxmlformats-officedocument.drawingml.chart+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notesMasterIdLst>
    <p:notesMasterId r:id="rId14"/>
  </p:notesMasterIdLst>
  <p:sldSz cx="12191695" cy="6858000"/>
  <p:notesSz cx="6858000" cy="1219169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s>
</file>

<file path=ppt/charts/_rels/chart4.xml.rels><?xml version="1.0" encoding="UTF-8" standalone="yes"?><Relationships xmlns="http://schemas.openxmlformats.org/package/2006/relationships"><Relationship Id="rId1" Type="http://schemas.openxmlformats.org/officeDocument/2006/relationships/package" Target="../embeddings/Microsoft_Excel_Worksheet4.xlsx"/></Relationships>
</file>

<file path=ppt/charts/chart4.xml><?xml version="1.0" encoding="utf-8"?>
<c:chartSpace xmlns:c="http://schemas.openxmlformats.org/drawingml/2006/chart" xmlns:a="http://schemas.openxmlformats.org/drawingml/2006/main" xmlns:r="http://schemas.openxmlformats.org/officeDocument/2006/relationships">
  <c:date1904 val="0"/>
  <c:roundedCorners val="1"/>
  <c:chart>
    <c:autoTitleDeleted val="1"/>
    <c:plotArea>
      <c:layout/>
      <c:barChart>
        <c:barDir val="col"/>
        <c:grouping val="clustered"/>
        <c:varyColors val="0"/>
        <c:ser>
          <c:idx val="0"/>
          <c:order val="0"/>
          <c:tx>
            <c:strRef>
              <c:f>Sheet1!$B$1</c:f>
              <c:strCache>
                <c:ptCount val="1"/>
                <c:pt idx="0">
                  <c:v>Adoption Rate (%)</c:v>
                </c:pt>
              </c:strCache>
            </c:strRef>
          </c:tx>
          <c:spPr>
            <a:solidFill>
              <a:srgbClr val="FF6B9D"/>
            </a:solidFill>
            <a:effectLst/>
          </c:spPr>
          <c:invertIfNegative val="0"/>
          <c:dLbls>
            <c:numFmt formatCode="#,##0" sourceLinked="0"/>
            <c:txPr>
              <a:bodyPr/>
              <a:lstStyle/>
              <a:p>
                <a:pPr>
                  <a:defRPr b="0" i="0" strike="noStrike" sz="1000" u="none">
                    <a:solidFill>
                      <a:srgbClr val="1E293B"/>
                    </a:solidFill>
                    <a:latin typeface="Comic Sans MS"/>
                  </a:defRPr>
                </a:pPr>
              </a:p>
            </c:txPr>
            <c:showLegendKey val="0"/>
            <c:showVal val="1"/>
            <c:showCatName val="0"/>
            <c:showSerName val="0"/>
            <c:showPercent val="0"/>
            <c:showBubbleSize val="0"/>
            <c:showLeaderLines val="0"/>
          </c:dLbls>
          <c:dPt>
            <c:idx val="0"/>
            <c:invertIfNegative val="0"/>
            <c:bubble3D val="0"/>
            <c:spPr>
              <a:solidFill>
                <a:srgbClr val="FF6B9D"/>
              </a:solidFill>
              <a:effectLst/>
            </c:spPr>
          </c:dPt>
          <c:dPt>
            <c:idx val="1"/>
            <c:invertIfNegative val="0"/>
            <c:bubble3D val="0"/>
            <c:spPr>
              <a:solidFill>
                <a:srgbClr val="4ECDC4"/>
              </a:solidFill>
              <a:effectLst/>
            </c:spPr>
          </c:dPt>
          <c:dPt>
            <c:idx val="2"/>
            <c:invertIfNegative val="0"/>
            <c:bubble3D val="0"/>
            <c:spPr>
              <a:solidFill>
                <a:srgbClr val="FFE66D"/>
              </a:solidFill>
              <a:effectLst/>
            </c:spPr>
          </c:dPt>
          <c:dPt>
            <c:idx val="3"/>
            <c:invertIfNegative val="0"/>
            <c:bubble3D val="0"/>
            <c:spPr>
              <a:solidFill>
                <a:srgbClr val="A8E6CF"/>
              </a:solidFill>
              <a:effectLst/>
            </c:spPr>
          </c:dPt>
          <c:cat>
            <c:multiLvlStrRef>
              <c:f>Sheet1!$A$2:$A$5</c:f>
              <c:multiLvlStrCache>
                <c:ptCount val="4"/>
                <c:lvl>
                  <c:pt idx="0">
                    <c:v>K-12 Schools</c:v>
                  </c:pt>
                  <c:pt idx="1">
                    <c:v>Higher Education</c:v>
                  </c:pt>
                  <c:pt idx="2">
                    <c:v>Vocational Training</c:v>
                  </c:pt>
                  <c:pt idx="3">
                    <c:v>Adult Education</c:v>
                  </c:pt>
                </c:lvl>
              </c:multiLvlStrCache>
            </c:multiLvlStrRef>
          </c:cat>
          <c:val>
            <c:numRef>
              <c:f>Sheet1!$B$2:$B$5</c:f>
              <c:numCache>
                <c:formatCode>General</c:formatCode>
                <c:ptCount val="4"/>
                <c:pt idx="0">
                  <c:v>45</c:v>
                </c:pt>
                <c:pt idx="1">
                  <c:v>67</c:v>
                </c:pt>
                <c:pt idx="2">
                  <c:v>52</c:v>
                </c:pt>
                <c:pt idx="3">
                  <c:v>39</c:v>
                </c:pt>
              </c:numCache>
            </c:numRef>
          </c:val>
        </c:ser>
        <c:dLbls>
          <c:numFmt formatCode="#,##0" sourceLinked="0"/>
          <c:txPr>
            <a:bodyPr/>
            <a:lstStyle/>
            <a:p>
              <a:pPr>
                <a:defRPr b="0" i="0" strike="noStrike" sz="1000" u="none">
                  <a:solidFill>
                    <a:srgbClr val="1E293B"/>
                  </a:solidFill>
                  <a:latin typeface="Comic Sans MS"/>
                </a:defRPr>
              </a:pPr>
            </a:p>
          </c:txPr>
          <c:showLegendKey val="0"/>
          <c:showVal val="1"/>
          <c:showCatName val="0"/>
          <c:showSerName val="0"/>
          <c:showPercent val="0"/>
          <c:showBubbleSize val="0"/>
          <c:showLeaderLines val="0"/>
        </c:dLbls>
        <c:gapWidth val="150"/>
        <c:overlap val="0"/>
        <c:axId val="2094734554"/>
        <c:axId val="2094734552"/>
        <c:axId val="2094734556"/>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2"/>
        <c:crosses val="autoZero"/>
        <c:auto val="1"/>
        <c:lblAlgn val="ctr"/>
        <c:noMultiLvlLbl val="1"/>
      </c:catAx>
      <c:valAx>
        <c:axId val="2094734552"/>
        <c:scaling>
          <c:orientation val="minMax"/>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valAx>
      <c:spPr>
        <a:noFill/>
        <a:ln>
          <a:noFill/>
        </a:ln>
        <a:effectLst/>
      </c:spPr>
    </c:plotArea>
    <c:legend>
      <c:legendPos val="r"/>
      <c:overlay val="0"/>
      <c:txPr>
        <a:bodyPr/>
        <a:lstStyle/>
        <a:p>
          <a:pPr>
            <a:defRPr sz="1100">
              <a:solidFill>
                <a:srgbClr val="1E293B"/>
              </a:solidFill>
              <a:latin typeface="Comic Sans MS"/>
              <a:cs typeface="Comic Sans MS"/>
            </a:defRPr>
          </a:pPr>
          <a:endParaRPr lang="en-US"/>
        </a:p>
      </c:txPr>
    </c:legend>
    <c:plotVisOnly val="1"/>
    <c:dispBlanksAs val="span"/>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svg"/><Relationship Id="rId3" Type="http://schemas.openxmlformats.org/officeDocument/2006/relationships/image" Target="../media/image-1-3.png"/><Relationship Id="rId4" Type="http://schemas.openxmlformats.org/officeDocument/2006/relationships/image" Target="../media/image-1-4.svg"/><Relationship Id="rId5" Type="http://schemas.openxmlformats.org/officeDocument/2006/relationships/image" Target="../media/image-1-5.png"/><Relationship Id="rId6" Type="http://schemas.openxmlformats.org/officeDocument/2006/relationships/image" Target="../media/image-1-6.svg"/><Relationship Id="rId7" Type="http://schemas.openxmlformats.org/officeDocument/2006/relationships/image" Target="../media/image-1-7.png"/><Relationship Id="rId8" Type="http://schemas.openxmlformats.org/officeDocument/2006/relationships/image" Target="../media/image-1-8.svg"/><Relationship Id="rId9" Type="http://schemas.openxmlformats.org/officeDocument/2006/relationships/image" Target="../media/image-1-9.png"/><Relationship Id="rId10" Type="http://schemas.openxmlformats.org/officeDocument/2006/relationships/image" Target="../media/image-1-10.png"/><Relationship Id="rId11" Type="http://schemas.openxmlformats.org/officeDocument/2006/relationships/image" Target="../media/image-1-11.png"/><Relationship Id="rId12" Type="http://schemas.openxmlformats.org/officeDocument/2006/relationships/image" Target="../media/image-1-12.png"/><Relationship Id="rId13" Type="http://schemas.openxmlformats.org/officeDocument/2006/relationships/image" Target="../media/image-1-13.png"/><Relationship Id="rId14" Type="http://schemas.openxmlformats.org/officeDocument/2006/relationships/image" Target="../media/image-1-14.png"/><Relationship Id="rId15" Type="http://schemas.openxmlformats.org/officeDocument/2006/relationships/image" Target="../media/image-1-15.png"/><Relationship Id="rId16" Type="http://schemas.openxmlformats.org/officeDocument/2006/relationships/image" Target="../media/image-1-16.png"/><Relationship Id="rId17" Type="http://schemas.openxmlformats.org/officeDocument/2006/relationships/image" Target="../media/image-1-17.photo-1620712943543-bcc4688e7485"/><Relationship Id="rId18" Type="http://schemas.openxmlformats.org/officeDocument/2006/relationships/image" Target="../media/image-1-18.png"/><Relationship Id="rId19" Type="http://schemas.openxmlformats.org/officeDocument/2006/relationships/image" Target="../media/image-1-19.png"/><Relationship Id="rId20" Type="http://schemas.openxmlformats.org/officeDocument/2006/relationships/image" Target="../media/image-1-20.png"/><Relationship Id="rId21" Type="http://schemas.openxmlformats.org/officeDocument/2006/relationships/image" Target="../media/image-1-21.png"/><Relationship Id="rId22" Type="http://schemas.openxmlformats.org/officeDocument/2006/relationships/image" Target="../media/image-1-22.png"/><Relationship Id="rId23" Type="http://schemas.openxmlformats.org/officeDocument/2006/relationships/image" Target="../media/image-1-23.png"/><Relationship Id="rId24" Type="http://schemas.openxmlformats.org/officeDocument/2006/relationships/image" Target="../media/image-1-24.ico"/><Relationship Id="rId25" Type="http://schemas.openxmlformats.org/officeDocument/2006/relationships/slideLayout" Target="../slideLayouts/slideLayout1.xml"/><Relationship Id="rId26"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svg"/><Relationship Id="rId3" Type="http://schemas.openxmlformats.org/officeDocument/2006/relationships/image" Target="../media/image-10-3.png"/><Relationship Id="rId4" Type="http://schemas.openxmlformats.org/officeDocument/2006/relationships/image" Target="../media/image-10-4.svg"/><Relationship Id="rId5" Type="http://schemas.openxmlformats.org/officeDocument/2006/relationships/image" Target="../media/image-10-5.png"/><Relationship Id="rId6" Type="http://schemas.openxmlformats.org/officeDocument/2006/relationships/image" Target="../media/image-10-6.sv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image" Target="../media/image-10-10.png"/><Relationship Id="rId11" Type="http://schemas.openxmlformats.org/officeDocument/2006/relationships/image" Target="../media/image-10-11.png"/><Relationship Id="rId12" Type="http://schemas.openxmlformats.org/officeDocument/2006/relationships/image" Target="../media/image-10-12.png"/><Relationship Id="rId13" Type="http://schemas.openxmlformats.org/officeDocument/2006/relationships/image" Target="../media/image-10-13.ico"/><Relationship Id="rId14" Type="http://schemas.openxmlformats.org/officeDocument/2006/relationships/slideLayout" Target="../slideLayouts/slideLayout1.xml"/><Relationship Id="rId1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svg"/><Relationship Id="rId3" Type="http://schemas.openxmlformats.org/officeDocument/2006/relationships/image" Target="../media/image-11-3.png"/><Relationship Id="rId4" Type="http://schemas.openxmlformats.org/officeDocument/2006/relationships/image" Target="../media/image-11-4.sv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image" Target="../media/image-11-10.png"/><Relationship Id="rId11" Type="http://schemas.openxmlformats.org/officeDocument/2006/relationships/image" Target="../media/image-11-11.png"/><Relationship Id="rId12" Type="http://schemas.openxmlformats.org/officeDocument/2006/relationships/image" Target="../media/image-11-12.png"/><Relationship Id="rId13" Type="http://schemas.openxmlformats.org/officeDocument/2006/relationships/image" Target="../media/image-11-13.ico"/><Relationship Id="rId14" Type="http://schemas.openxmlformats.org/officeDocument/2006/relationships/slideLayout" Target="../slideLayouts/slideLayout1.xml"/><Relationship Id="rId1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svg"/><Relationship Id="rId3" Type="http://schemas.openxmlformats.org/officeDocument/2006/relationships/image" Target="../media/image-12-3.png"/><Relationship Id="rId4" Type="http://schemas.openxmlformats.org/officeDocument/2006/relationships/image" Target="../media/image-12-4.sv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image" Target="../media/image-12-9.png"/><Relationship Id="rId10" Type="http://schemas.openxmlformats.org/officeDocument/2006/relationships/image" Target="../media/image-12-10.png"/><Relationship Id="rId11" Type="http://schemas.openxmlformats.org/officeDocument/2006/relationships/image" Target="../media/image-12-11.ico"/><Relationship Id="rId12" Type="http://schemas.openxmlformats.org/officeDocument/2006/relationships/slideLayout" Target="../slideLayouts/slideLayout1.xml"/><Relationship Id="rId13"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svg"/><Relationship Id="rId3" Type="http://schemas.openxmlformats.org/officeDocument/2006/relationships/image" Target="../media/image-2-3.png"/><Relationship Id="rId4" Type="http://schemas.openxmlformats.org/officeDocument/2006/relationships/image" Target="../media/image-2-4.sv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2-10.png"/><Relationship Id="rId11" Type="http://schemas.openxmlformats.org/officeDocument/2006/relationships/image" Target="../media/image-2-11.png"/><Relationship Id="rId12" Type="http://schemas.openxmlformats.org/officeDocument/2006/relationships/image" Target="../media/image-2-12.png"/><Relationship Id="rId13" Type="http://schemas.openxmlformats.org/officeDocument/2006/relationships/image" Target="../media/image-2-13.ico"/><Relationship Id="rId14" Type="http://schemas.openxmlformats.org/officeDocument/2006/relationships/slideLayout" Target="../slideLayouts/slideLayout1.xml"/><Relationship Id="rId15"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svg"/><Relationship Id="rId3" Type="http://schemas.openxmlformats.org/officeDocument/2006/relationships/image" Target="../media/image-3-3.png"/><Relationship Id="rId4" Type="http://schemas.openxmlformats.org/officeDocument/2006/relationships/image" Target="../media/image-3-4.sv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3-10.png"/><Relationship Id="rId11" Type="http://schemas.openxmlformats.org/officeDocument/2006/relationships/image" Target="../media/image-3-11.png"/><Relationship Id="rId12" Type="http://schemas.openxmlformats.org/officeDocument/2006/relationships/image" Target="../media/image-3-12.png"/><Relationship Id="rId13" Type="http://schemas.openxmlformats.org/officeDocument/2006/relationships/image" Target="../media/image-3-13.ico"/><Relationship Id="rId14" Type="http://schemas.openxmlformats.org/officeDocument/2006/relationships/slideLayout" Target="../slideLayouts/slideLayout1.xml"/><Relationship Id="rId1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7" Type="http://schemas.openxmlformats.org/officeDocument/2006/relationships/chart" Target="/ppt/charts/chart4.xml"/><Relationship Id="rId1" Type="http://schemas.openxmlformats.org/officeDocument/2006/relationships/image" Target="../media/image-4-1.png"/><Relationship Id="rId2" Type="http://schemas.openxmlformats.org/officeDocument/2006/relationships/image" Target="../media/image-4-2.svg"/><Relationship Id="rId3" Type="http://schemas.openxmlformats.org/officeDocument/2006/relationships/image" Target="../media/image-4-3.png"/><Relationship Id="rId4" Type="http://schemas.openxmlformats.org/officeDocument/2006/relationships/image" Target="../media/image-4-4.svg"/><Relationship Id="rId5" Type="http://schemas.openxmlformats.org/officeDocument/2006/relationships/image" Target="../media/image-4-5.png"/><Relationship Id="rId6" Type="http://schemas.openxmlformats.org/officeDocument/2006/relationships/image" Target="../media/image-4-6.svg"/><Relationship Id="rId7" Type="http://schemas.openxmlformats.org/officeDocument/2006/relationships/image" Target="../media/image-4-7.png"/><Relationship Id="rId8" Type="http://schemas.openxmlformats.org/officeDocument/2006/relationships/image" Target="../media/image-4-8.sv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image" Target="../media/image-4-11.png"/><Relationship Id="rId12" Type="http://schemas.openxmlformats.org/officeDocument/2006/relationships/image" Target="../media/image-4-12.png"/><Relationship Id="rId13" Type="http://schemas.openxmlformats.org/officeDocument/2006/relationships/image" Target="../media/image-4-13.svg"/><Relationship Id="rId14" Type="http://schemas.openxmlformats.org/officeDocument/2006/relationships/image" Target="../media/image-4-14.png"/><Relationship Id="rId15" Type="http://schemas.openxmlformats.org/officeDocument/2006/relationships/image" Target="../media/image-4-15.png"/><Relationship Id="rId16" Type="http://schemas.openxmlformats.org/officeDocument/2006/relationships/image" Target="../media/image-4-16.svg"/><Relationship Id="rId18" Type="http://schemas.openxmlformats.org/officeDocument/2006/relationships/image" Target="../media/image-4-17.ico"/><Relationship Id="rId19" Type="http://schemas.openxmlformats.org/officeDocument/2006/relationships/slideLayout" Target="../slideLayouts/slideLayout1.xml"/><Relationship Id="rId2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svg"/><Relationship Id="rId3" Type="http://schemas.openxmlformats.org/officeDocument/2006/relationships/image" Target="../media/image-5-3.png"/><Relationship Id="rId4" Type="http://schemas.openxmlformats.org/officeDocument/2006/relationships/image" Target="../media/image-5-4.sv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5-10.png"/><Relationship Id="rId11" Type="http://schemas.openxmlformats.org/officeDocument/2006/relationships/image" Target="../media/image-5-11.png"/><Relationship Id="rId12" Type="http://schemas.openxmlformats.org/officeDocument/2006/relationships/image" Target="../media/image-5-12.png"/><Relationship Id="rId13" Type="http://schemas.openxmlformats.org/officeDocument/2006/relationships/image" Target="../media/image-5-13.png"/><Relationship Id="rId14" Type="http://schemas.openxmlformats.org/officeDocument/2006/relationships/image" Target="../media/image-5-14.png"/><Relationship Id="rId15" Type="http://schemas.openxmlformats.org/officeDocument/2006/relationships/image" Target="../media/image-5-15.png"/><Relationship Id="rId16" Type="http://schemas.openxmlformats.org/officeDocument/2006/relationships/image" Target="../media/image-5-16.png"/><Relationship Id="rId17" Type="http://schemas.openxmlformats.org/officeDocument/2006/relationships/image" Target="../media/image-5-17.ico"/><Relationship Id="rId18" Type="http://schemas.openxmlformats.org/officeDocument/2006/relationships/slideLayout" Target="../slideLayouts/slideLayout1.xml"/><Relationship Id="rId1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svg"/><Relationship Id="rId3" Type="http://schemas.openxmlformats.org/officeDocument/2006/relationships/image" Target="../media/image-6-3.png"/><Relationship Id="rId4" Type="http://schemas.openxmlformats.org/officeDocument/2006/relationships/image" Target="../media/image-6-4.sv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hoto-1613206485477-34b2b17fa93f"/><Relationship Id="rId10" Type="http://schemas.openxmlformats.org/officeDocument/2006/relationships/image" Target="../media/image-6-10.png"/><Relationship Id="rId11" Type="http://schemas.openxmlformats.org/officeDocument/2006/relationships/image" Target="../media/image-6-11.png"/><Relationship Id="rId12" Type="http://schemas.openxmlformats.org/officeDocument/2006/relationships/image" Target="../media/image-6-12.png"/><Relationship Id="rId13" Type="http://schemas.openxmlformats.org/officeDocument/2006/relationships/image" Target="../media/image-6-13.png"/><Relationship Id="rId14" Type="http://schemas.openxmlformats.org/officeDocument/2006/relationships/image" Target="../media/image-6-14.png"/><Relationship Id="rId15" Type="http://schemas.openxmlformats.org/officeDocument/2006/relationships/image" Target="../media/image-6-15.png"/><Relationship Id="rId16" Type="http://schemas.openxmlformats.org/officeDocument/2006/relationships/image" Target="../media/image-6-16.ico"/><Relationship Id="rId17" Type="http://schemas.openxmlformats.org/officeDocument/2006/relationships/slideLayout" Target="../slideLayouts/slideLayout1.xml"/><Relationship Id="rId1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svg"/><Relationship Id="rId3" Type="http://schemas.openxmlformats.org/officeDocument/2006/relationships/image" Target="../media/image-7-3.png"/><Relationship Id="rId4" Type="http://schemas.openxmlformats.org/officeDocument/2006/relationships/image" Target="../media/image-7-4.sv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7-10.ico"/><Relationship Id="rId11" Type="http://schemas.openxmlformats.org/officeDocument/2006/relationships/slideLayout" Target="../slideLayouts/slideLayout1.xml"/><Relationship Id="rId1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svg"/><Relationship Id="rId3" Type="http://schemas.openxmlformats.org/officeDocument/2006/relationships/image" Target="../media/image-8-3.png"/><Relationship Id="rId4" Type="http://schemas.openxmlformats.org/officeDocument/2006/relationships/image" Target="../media/image-8-4.svg"/><Relationship Id="rId5" Type="http://schemas.openxmlformats.org/officeDocument/2006/relationships/image" Target="../media/image-8-5.png"/><Relationship Id="rId6" Type="http://schemas.openxmlformats.org/officeDocument/2006/relationships/image" Target="../media/image-8-6.sv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image" Target="../media/image-8-10.png"/><Relationship Id="rId11" Type="http://schemas.openxmlformats.org/officeDocument/2006/relationships/image" Target="../media/image-8-11.png"/><Relationship Id="rId12" Type="http://schemas.openxmlformats.org/officeDocument/2006/relationships/image" Target="../media/image-8-12.png"/><Relationship Id="rId13" Type="http://schemas.openxmlformats.org/officeDocument/2006/relationships/image" Target="../media/image-8-13.png"/><Relationship Id="rId14" Type="http://schemas.openxmlformats.org/officeDocument/2006/relationships/image" Target="../media/image-8-14.png"/><Relationship Id="rId15" Type="http://schemas.openxmlformats.org/officeDocument/2006/relationships/image" Target="../media/image-8-15.png"/><Relationship Id="rId16" Type="http://schemas.openxmlformats.org/officeDocument/2006/relationships/image" Target="../media/image-8-16.ico"/><Relationship Id="rId17" Type="http://schemas.openxmlformats.org/officeDocument/2006/relationships/slideLayout" Target="../slideLayouts/slideLayout1.xml"/><Relationship Id="rId1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svg"/><Relationship Id="rId3" Type="http://schemas.openxmlformats.org/officeDocument/2006/relationships/image" Target="../media/image-9-3.png"/><Relationship Id="rId4" Type="http://schemas.openxmlformats.org/officeDocument/2006/relationships/image" Target="../media/image-9-4.svg"/><Relationship Id="rId5" Type="http://schemas.openxmlformats.org/officeDocument/2006/relationships/image" Target="../media/image-9-5.png"/><Relationship Id="rId6" Type="http://schemas.openxmlformats.org/officeDocument/2006/relationships/image" Target="../media/image-9-6.sv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image" Target="../media/image-9-10.ico"/><Relationship Id="rId11" Type="http://schemas.openxmlformats.org/officeDocument/2006/relationships/slideLayout" Target="../slideLayouts/slideLayout1.xml"/><Relationship Id="rId1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9E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0" y="0"/>
            <a:ext cx="12145975" cy="6812280"/>
          </a:xfrm>
          <a:prstGeom prst="rect">
            <a:avLst/>
          </a:prstGeom>
        </p:spPr>
      </p:pic>
      <p:pic>
        <p:nvPicPr>
          <p:cNvPr id="3"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45975" cy="6812280"/>
          </a:xfrm>
          <a:prstGeom prst="rect">
            <a:avLst/>
          </a:prstGeom>
        </p:spPr>
      </p:pic>
      <p:pic>
        <p:nvPicPr>
          <p:cNvPr id="4"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0"/>
            <a:ext cx="12145975" cy="6812280"/>
          </a:xfrm>
          <a:prstGeom prst="rect">
            <a:avLst/>
          </a:prstGeom>
        </p:spPr>
      </p:pic>
      <p:pic>
        <p:nvPicPr>
          <p:cNvPr id="5"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0"/>
            <a:ext cx="12145975" cy="6812280"/>
          </a:xfrm>
          <a:prstGeom prst="rect">
            <a:avLst/>
          </a:prstGeom>
        </p:spPr>
      </p:pic>
      <p:pic>
        <p:nvPicPr>
          <p:cNvPr id="6" name="Image 4" descr="preencoded.png">    </p:cNvPr>
          <p:cNvPicPr>
            <a:picLocks noChangeAspect="1"/>
          </p:cNvPicPr>
          <p:nvPr/>
        </p:nvPicPr>
        <p:blipFill>
          <a:blip r:embed="rId9"/>
          <a:srcRect l="0" r="0" t="0" b="0"/>
          <a:stretch/>
        </p:blipFill>
        <p:spPr>
          <a:xfrm>
            <a:off x="939777" y="1371566"/>
            <a:ext cx="7746806" cy="3771934"/>
          </a:xfrm>
          <a:prstGeom prst="rect">
            <a:avLst/>
          </a:prstGeom>
        </p:spPr>
      </p:pic>
      <p:pic>
        <p:nvPicPr>
          <p:cNvPr id="7" name="Image 5" descr="preencoded.png">    </p:cNvPr>
          <p:cNvPicPr>
            <a:picLocks noChangeAspect="1"/>
          </p:cNvPicPr>
          <p:nvPr/>
        </p:nvPicPr>
        <p:blipFill>
          <a:blip r:embed="rId10"/>
          <a:srcRect l="0" r="0" t="0" b="0"/>
          <a:stretch/>
        </p:blipFill>
        <p:spPr>
          <a:xfrm>
            <a:off x="939777" y="1371566"/>
            <a:ext cx="7746806" cy="3771934"/>
          </a:xfrm>
          <a:prstGeom prst="rect">
            <a:avLst/>
          </a:prstGeom>
        </p:spPr>
      </p:pic>
      <p:pic>
        <p:nvPicPr>
          <p:cNvPr id="8" name="Image 6" descr="preencoded.png">    </p:cNvPr>
          <p:cNvPicPr>
            <a:picLocks noChangeAspect="1"/>
          </p:cNvPicPr>
          <p:nvPr/>
        </p:nvPicPr>
        <p:blipFill>
          <a:blip r:embed="rId11"/>
          <a:srcRect l="0" r="0" t="0" b="0"/>
          <a:stretch/>
        </p:blipFill>
        <p:spPr>
          <a:xfrm>
            <a:off x="4178196" y="1917652"/>
            <a:ext cx="3555911" cy="507987"/>
          </a:xfrm>
          <a:prstGeom prst="rect">
            <a:avLst/>
          </a:prstGeom>
        </p:spPr>
      </p:pic>
      <p:pic>
        <p:nvPicPr>
          <p:cNvPr id="9" name="Image 7" descr="preencoded.png">    </p:cNvPr>
          <p:cNvPicPr>
            <a:picLocks noChangeAspect="1"/>
          </p:cNvPicPr>
          <p:nvPr/>
        </p:nvPicPr>
        <p:blipFill>
          <a:blip r:embed="rId12"/>
          <a:srcRect l="0" r="0" t="0" b="0"/>
          <a:stretch/>
        </p:blipFill>
        <p:spPr>
          <a:xfrm>
            <a:off x="6984825" y="2539937"/>
            <a:ext cx="1015975" cy="761981"/>
          </a:xfrm>
          <a:prstGeom prst="rect">
            <a:avLst/>
          </a:prstGeom>
        </p:spPr>
      </p:pic>
      <p:pic>
        <p:nvPicPr>
          <p:cNvPr id="10" name="Image 8" descr="preencoded.png">    </p:cNvPr>
          <p:cNvPicPr>
            <a:picLocks noChangeAspect="1"/>
          </p:cNvPicPr>
          <p:nvPr/>
        </p:nvPicPr>
        <p:blipFill>
          <a:blip r:embed="rId13"/>
          <a:srcRect l="0" r="0" t="0" b="0"/>
          <a:stretch/>
        </p:blipFill>
        <p:spPr>
          <a:xfrm>
            <a:off x="4178196" y="1917652"/>
            <a:ext cx="3555911" cy="507987"/>
          </a:xfrm>
          <a:prstGeom prst="rect">
            <a:avLst/>
          </a:prstGeom>
        </p:spPr>
      </p:pic>
      <p:pic>
        <p:nvPicPr>
          <p:cNvPr id="11" name="Image 9" descr="preencoded.png">    </p:cNvPr>
          <p:cNvPicPr>
            <a:picLocks noChangeAspect="1"/>
          </p:cNvPicPr>
          <p:nvPr/>
        </p:nvPicPr>
        <p:blipFill>
          <a:blip r:embed="rId14"/>
          <a:srcRect l="0" r="0" t="0" b="0"/>
          <a:stretch/>
        </p:blipFill>
        <p:spPr>
          <a:xfrm>
            <a:off x="6984825" y="2539937"/>
            <a:ext cx="1015975" cy="761981"/>
          </a:xfrm>
          <a:prstGeom prst="rect">
            <a:avLst/>
          </a:prstGeom>
        </p:spPr>
      </p:pic>
      <p:pic>
        <p:nvPicPr>
          <p:cNvPr id="12" name="Image 10" descr="preencoded.png">    </p:cNvPr>
          <p:cNvPicPr>
            <a:picLocks noChangeAspect="1"/>
          </p:cNvPicPr>
          <p:nvPr/>
        </p:nvPicPr>
        <p:blipFill>
          <a:blip r:embed="rId15"/>
          <a:srcRect l="0" r="0" t="0" b="0"/>
          <a:stretch/>
        </p:blipFill>
        <p:spPr>
          <a:xfrm>
            <a:off x="5130672" y="2247844"/>
            <a:ext cx="2539937" cy="38099"/>
          </a:xfrm>
          <a:prstGeom prst="rect">
            <a:avLst/>
          </a:prstGeom>
        </p:spPr>
      </p:pic>
      <p:pic>
        <p:nvPicPr>
          <p:cNvPr id="13" name="Image 11" descr="preencoded.png">    </p:cNvPr>
          <p:cNvPicPr>
            <a:picLocks noChangeAspect="1"/>
          </p:cNvPicPr>
          <p:nvPr/>
        </p:nvPicPr>
        <p:blipFill>
          <a:blip r:embed="rId16"/>
          <a:srcRect l="0" r="0" t="0" b="0"/>
          <a:stretch/>
        </p:blipFill>
        <p:spPr>
          <a:xfrm>
            <a:off x="5130672" y="2247844"/>
            <a:ext cx="2539937" cy="38099"/>
          </a:xfrm>
          <a:prstGeom prst="rect">
            <a:avLst/>
          </a:prstGeom>
        </p:spPr>
      </p:pic>
      <p:pic>
        <p:nvPicPr>
          <p:cNvPr id="14" name="Image 12" descr="https://images.unsplash.com/photo-1620712943543-bcc4688e7485?crop=entropy&amp;cs=tinysrgb&amp;fit=max&amp;fm=jpg&amp;ixid=M3w2Njc0MzZ8MHwxfHNlYXJjaHwxfHxBSSUyMGluJTIwZWR1Y2F0aW9ufGVufDB8fHx8MTc2NDg4OTc5NXww&amp;ixlib=rb-4.1.0&amp;q=80&amp;w=1080">    </p:cNvPr>
          <p:cNvPicPr>
            <a:picLocks noChangeAspect="1"/>
          </p:cNvPicPr>
          <p:nvPr/>
        </p:nvPicPr>
        <p:blipFill>
          <a:blip r:embed="rId17"/>
          <a:srcRect l="0" r="0" t="0" b="0"/>
          <a:stretch/>
        </p:blipFill>
        <p:spPr>
          <a:xfrm>
            <a:off x="8800880" y="1612860"/>
            <a:ext cx="3047924" cy="3809905"/>
          </a:xfrm>
          <a:prstGeom prst="rect">
            <a:avLst/>
          </a:prstGeom>
        </p:spPr>
      </p:pic>
      <p:pic>
        <p:nvPicPr>
          <p:cNvPr id="15" name="Image 13" descr="preencoded.png">    </p:cNvPr>
          <p:cNvPicPr>
            <a:picLocks noChangeAspect="1"/>
          </p:cNvPicPr>
          <p:nvPr/>
        </p:nvPicPr>
        <p:blipFill>
          <a:blip r:embed="rId18"/>
          <a:srcRect l="0" r="0" t="0" b="0"/>
          <a:stretch/>
        </p:blipFill>
        <p:spPr>
          <a:xfrm>
            <a:off x="7619810" y="1015975"/>
            <a:ext cx="507987" cy="507987"/>
          </a:xfrm>
          <a:prstGeom prst="rect">
            <a:avLst/>
          </a:prstGeom>
        </p:spPr>
      </p:pic>
      <p:pic>
        <p:nvPicPr>
          <p:cNvPr id="16" name="Image 14" descr="preencoded.png">    </p:cNvPr>
          <p:cNvPicPr>
            <a:picLocks noChangeAspect="1"/>
          </p:cNvPicPr>
          <p:nvPr/>
        </p:nvPicPr>
        <p:blipFill>
          <a:blip r:embed="rId19"/>
          <a:srcRect l="0" r="0" t="0" b="0"/>
          <a:stretch/>
        </p:blipFill>
        <p:spPr>
          <a:xfrm>
            <a:off x="7619810" y="1015975"/>
            <a:ext cx="507987" cy="507987"/>
          </a:xfrm>
          <a:prstGeom prst="rect">
            <a:avLst/>
          </a:prstGeom>
        </p:spPr>
      </p:pic>
      <p:pic>
        <p:nvPicPr>
          <p:cNvPr id="17" name="Image 15" descr="preencoded.png">    </p:cNvPr>
          <p:cNvPicPr>
            <a:picLocks noChangeAspect="1"/>
          </p:cNvPicPr>
          <p:nvPr/>
        </p:nvPicPr>
        <p:blipFill>
          <a:blip r:embed="rId20"/>
          <a:srcRect l="0" r="0" t="0" b="0"/>
          <a:stretch/>
        </p:blipFill>
        <p:spPr>
          <a:xfrm>
            <a:off x="761981" y="1904952"/>
            <a:ext cx="355591" cy="355591"/>
          </a:xfrm>
          <a:prstGeom prst="rect">
            <a:avLst/>
          </a:prstGeom>
        </p:spPr>
      </p:pic>
      <p:pic>
        <p:nvPicPr>
          <p:cNvPr id="18" name="Image 16" descr="preencoded.png">    </p:cNvPr>
          <p:cNvPicPr>
            <a:picLocks noChangeAspect="1"/>
          </p:cNvPicPr>
          <p:nvPr/>
        </p:nvPicPr>
        <p:blipFill>
          <a:blip r:embed="rId21"/>
          <a:srcRect l="0" r="0" t="0" b="0"/>
          <a:stretch/>
        </p:blipFill>
        <p:spPr>
          <a:xfrm>
            <a:off x="761981" y="1904952"/>
            <a:ext cx="355591" cy="355591"/>
          </a:xfrm>
          <a:prstGeom prst="rect">
            <a:avLst/>
          </a:prstGeom>
        </p:spPr>
      </p:pic>
      <p:pic>
        <p:nvPicPr>
          <p:cNvPr id="19" name="Image 17" descr="preencoded.png">    </p:cNvPr>
          <p:cNvPicPr>
            <a:picLocks noChangeAspect="1"/>
          </p:cNvPicPr>
          <p:nvPr/>
        </p:nvPicPr>
        <p:blipFill>
          <a:blip r:embed="rId22"/>
          <a:srcRect l="0" r="0" t="0" b="0"/>
          <a:stretch/>
        </p:blipFill>
        <p:spPr>
          <a:xfrm>
            <a:off x="8127797" y="1269968"/>
            <a:ext cx="253994" cy="380990"/>
          </a:xfrm>
          <a:prstGeom prst="rect">
            <a:avLst/>
          </a:prstGeom>
        </p:spPr>
      </p:pic>
      <p:pic>
        <p:nvPicPr>
          <p:cNvPr id="20" name="Image 18" descr="preencoded.png">    </p:cNvPr>
          <p:cNvPicPr>
            <a:picLocks noChangeAspect="1"/>
          </p:cNvPicPr>
          <p:nvPr/>
        </p:nvPicPr>
        <p:blipFill>
          <a:blip r:embed="rId23"/>
          <a:srcRect l="0" r="0" t="0" b="0"/>
          <a:stretch/>
        </p:blipFill>
        <p:spPr>
          <a:xfrm>
            <a:off x="8127797" y="1269968"/>
            <a:ext cx="253994" cy="380990"/>
          </a:xfrm>
          <a:prstGeom prst="rect">
            <a:avLst/>
          </a:prstGeom>
        </p:spPr>
      </p:pic>
      <p:sp>
        <p:nvSpPr>
          <p:cNvPr id="21" name="Text 0"/>
          <p:cNvSpPr/>
          <p:nvPr/>
        </p:nvSpPr>
        <p:spPr>
          <a:xfrm>
            <a:off x="1130272" y="1473163"/>
            <a:ext cx="7213420" cy="1104872"/>
          </a:xfrm>
          <a:prstGeom prst="rect">
            <a:avLst/>
          </a:prstGeom>
          <a:noFill/>
          <a:ln/>
        </p:spPr>
        <p:txBody>
          <a:bodyPr wrap="square" lIns="0" tIns="0" rIns="0" bIns="0" rtlCol="0" anchor="t"/>
          <a:lstStyle/>
          <a:p>
            <a:pPr algn="l" indent="0" marL="0">
              <a:lnSpc>
                <a:spcPct val="120000"/>
              </a:lnSpc>
              <a:buNone/>
            </a:pPr>
            <a:r>
              <a:rPr lang="en-US" sz="3100" b="1" dirty="0">
                <a:solidFill>
                  <a:srgbClr val="1E293B"/>
                </a:solidFill>
                <a:latin typeface="Segoe Print" pitchFamily="34" charset="0"/>
                <a:ea typeface="Segoe Print" pitchFamily="34" charset="-122"/>
                <a:cs typeface="Segoe Print" pitchFamily="34" charset="-120"/>
              </a:rPr>
              <a:t>AI in the Classroom: Transforming Education
</a:t>
            </a:r>
            <a:endParaRPr lang="en-US" sz="3100" dirty="0"/>
          </a:p>
        </p:txBody>
      </p:sp>
      <p:sp>
        <p:nvSpPr>
          <p:cNvPr id="22" name="Text 1"/>
          <p:cNvSpPr/>
          <p:nvPr/>
        </p:nvSpPr>
        <p:spPr>
          <a:xfrm>
            <a:off x="1092173" y="2819330"/>
            <a:ext cx="7327717" cy="3314617"/>
          </a:xfrm>
          <a:prstGeom prst="rect">
            <a:avLst/>
          </a:prstGeom>
          <a:noFill/>
          <a:ln/>
        </p:spPr>
        <p:txBody>
          <a:bodyPr wrap="square" lIns="0" tIns="0" rIns="0" bIns="0" rtlCol="0" anchor="t"/>
          <a:lstStyle/>
          <a:p>
            <a:pPr algn="l" indent="0" marL="0">
              <a:lnSpc>
                <a:spcPct val="120000"/>
              </a:lnSpc>
              <a:buNone/>
            </a:pPr>
            <a:r>
              <a:rPr lang="en-US" sz="1600" dirty="0">
                <a:solidFill>
                  <a:srgbClr val="475569"/>
                </a:solidFill>
                <a:latin typeface="Comic Sans MS" pitchFamily="34" charset="0"/>
                <a:ea typeface="Comic Sans MS" pitchFamily="34" charset="-122"/>
                <a:cs typeface="Comic Sans MS" pitchFamily="34" charset="-120"/>
              </a:rPr>
              <a:t>Artificial Intelligence (AI) is revolutionizing education by enhancing learning experiences, personalizing instruction, and streamlining administrative tasks. However, it also presents challenges such as data privacy concerns and the need for teacher training. This presentation explores the opportunities AI offers, the associated risks, and how it can reshape teacher workflows to foster a more effective learning environment. Understanding these dynamics is crucial for educators and policymakers alike.
</a:t>
            </a:r>
            <a:endParaRPr lang="en-US" sz="1600" dirty="0"/>
          </a:p>
        </p:txBody>
      </p:sp>
      <p:pic>
        <p:nvPicPr>
          <p:cNvPr id="23" name="Image 19" descr="http://127.0.0.1:3000/slidemaker_favicon.ico">    </p:cNvPr>
          <p:cNvPicPr>
            <a:picLocks noChangeAspect="1"/>
          </p:cNvPicPr>
          <p:nvPr/>
        </p:nvPicPr>
        <p:blipFill>
          <a:blip r:embed="rId24"/>
          <a:srcRect l="0" r="0" t="0" b="0"/>
          <a:stretch/>
        </p:blipFill>
        <p:spPr>
          <a:xfrm>
            <a:off x="10477238" y="6235544"/>
            <a:ext cx="139697" cy="139697"/>
          </a:xfrm>
          <a:prstGeom prst="rect">
            <a:avLst/>
          </a:prstGeom>
        </p:spPr>
      </p:pic>
      <p:sp>
        <p:nvSpPr>
          <p:cNvPr id="24" name="Text 2"/>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Comic Sans MS" pitchFamily="34" charset="0"/>
                <a:ea typeface="Comic Sans MS" pitchFamily="34" charset="-122"/>
                <a:cs typeface="Comic Sans MS" pitchFamily="34" charset="-120"/>
              </a:rPr>
              <a:t>SlideMaker.app</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9E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0" y="0"/>
            <a:ext cx="12145975" cy="6812280"/>
          </a:xfrm>
          <a:prstGeom prst="rect">
            <a:avLst/>
          </a:prstGeom>
        </p:spPr>
      </p:pic>
      <p:pic>
        <p:nvPicPr>
          <p:cNvPr id="3"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45975" cy="6812280"/>
          </a:xfrm>
          <a:prstGeom prst="rect">
            <a:avLst/>
          </a:prstGeom>
        </p:spPr>
      </p:pic>
      <p:pic>
        <p:nvPicPr>
          <p:cNvPr id="4"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0"/>
            <a:ext cx="12145975" cy="6812280"/>
          </a:xfrm>
          <a:prstGeom prst="rect">
            <a:avLst/>
          </a:prstGeom>
        </p:spPr>
      </p:pic>
      <p:pic>
        <p:nvPicPr>
          <p:cNvPr id="5" name="Image 3" descr="preencoded.png">    </p:cNvPr>
          <p:cNvPicPr>
            <a:picLocks noChangeAspect="1"/>
          </p:cNvPicPr>
          <p:nvPr/>
        </p:nvPicPr>
        <p:blipFill>
          <a:blip r:embed="rId7"/>
          <a:srcRect l="0" r="0" t="0" b="0"/>
          <a:stretch/>
        </p:blipFill>
        <p:spPr>
          <a:xfrm>
            <a:off x="380990" y="0"/>
            <a:ext cx="38099" cy="5143500"/>
          </a:xfrm>
          <a:prstGeom prst="rect">
            <a:avLst/>
          </a:prstGeom>
        </p:spPr>
      </p:pic>
      <p:pic>
        <p:nvPicPr>
          <p:cNvPr id="6" name="Image 4" descr="preencoded.png">    </p:cNvPr>
          <p:cNvPicPr>
            <a:picLocks noChangeAspect="1"/>
          </p:cNvPicPr>
          <p:nvPr/>
        </p:nvPicPr>
        <p:blipFill>
          <a:blip r:embed="rId8"/>
          <a:srcRect l="0" r="0" t="0" b="0"/>
          <a:stretch/>
        </p:blipFill>
        <p:spPr>
          <a:xfrm>
            <a:off x="380990" y="0"/>
            <a:ext cx="38099" cy="5143500"/>
          </a:xfrm>
          <a:prstGeom prst="rect">
            <a:avLst/>
          </a:prstGeom>
        </p:spPr>
      </p:pic>
      <p:pic>
        <p:nvPicPr>
          <p:cNvPr id="7" name="Image 5" descr="preencoded.png">    </p:cNvPr>
          <p:cNvPicPr>
            <a:picLocks noChangeAspect="1"/>
          </p:cNvPicPr>
          <p:nvPr/>
        </p:nvPicPr>
        <p:blipFill>
          <a:blip r:embed="rId9"/>
          <a:srcRect l="0" r="0" t="0" b="0"/>
          <a:stretch/>
        </p:blipFill>
        <p:spPr>
          <a:xfrm>
            <a:off x="380990" y="0"/>
            <a:ext cx="38099" cy="5143500"/>
          </a:xfrm>
          <a:prstGeom prst="rect">
            <a:avLst/>
          </a:prstGeom>
        </p:spPr>
      </p:pic>
      <p:pic>
        <p:nvPicPr>
          <p:cNvPr id="8" name="Image 6" descr="preencoded.png">    </p:cNvPr>
          <p:cNvPicPr>
            <a:picLocks noChangeAspect="1"/>
          </p:cNvPicPr>
          <p:nvPr/>
        </p:nvPicPr>
        <p:blipFill>
          <a:blip r:embed="rId10"/>
          <a:srcRect l="0" r="0" t="0" b="0"/>
          <a:stretch/>
        </p:blipFill>
        <p:spPr>
          <a:xfrm>
            <a:off x="1523962" y="1904952"/>
            <a:ext cx="634984" cy="634984"/>
          </a:xfrm>
          <a:prstGeom prst="rect">
            <a:avLst/>
          </a:prstGeom>
        </p:spPr>
      </p:pic>
      <p:pic>
        <p:nvPicPr>
          <p:cNvPr id="9" name="Image 7" descr="preencoded.png">    </p:cNvPr>
          <p:cNvPicPr>
            <a:picLocks noChangeAspect="1"/>
          </p:cNvPicPr>
          <p:nvPr/>
        </p:nvPicPr>
        <p:blipFill>
          <a:blip r:embed="rId11"/>
          <a:srcRect l="0" r="0" t="0" b="0"/>
          <a:stretch/>
        </p:blipFill>
        <p:spPr>
          <a:xfrm>
            <a:off x="1523962" y="1904952"/>
            <a:ext cx="634984" cy="634984"/>
          </a:xfrm>
          <a:prstGeom prst="rect">
            <a:avLst/>
          </a:prstGeom>
        </p:spPr>
      </p:pic>
      <p:pic>
        <p:nvPicPr>
          <p:cNvPr id="10" name="Image 8" descr="preencoded.png">    </p:cNvPr>
          <p:cNvPicPr>
            <a:picLocks noChangeAspect="1"/>
          </p:cNvPicPr>
          <p:nvPr/>
        </p:nvPicPr>
        <p:blipFill>
          <a:blip r:embed="rId12"/>
          <a:srcRect l="0" r="0" t="0" b="0"/>
          <a:stretch/>
        </p:blipFill>
        <p:spPr>
          <a:xfrm>
            <a:off x="1523962" y="1904952"/>
            <a:ext cx="634984" cy="634984"/>
          </a:xfrm>
          <a:prstGeom prst="rect">
            <a:avLst/>
          </a:prstGeom>
        </p:spPr>
      </p:pic>
      <p:sp>
        <p:nvSpPr>
          <p:cNvPr id="11" name="Text 0"/>
          <p:cNvSpPr/>
          <p:nvPr/>
        </p:nvSpPr>
        <p:spPr>
          <a:xfrm>
            <a:off x="1523962" y="2285943"/>
            <a:ext cx="9143771" cy="2285943"/>
          </a:xfrm>
          <a:prstGeom prst="rect">
            <a:avLst/>
          </a:prstGeom>
          <a:noFill/>
          <a:ln/>
        </p:spPr>
        <p:txBody>
          <a:bodyPr wrap="square" lIns="0" tIns="0" rIns="0" bIns="0" rtlCol="0" anchor="t"/>
          <a:lstStyle/>
          <a:p>
            <a:pPr algn="ctr" indent="0" marL="0">
              <a:lnSpc>
                <a:spcPct val="130000"/>
              </a:lnSpc>
              <a:buNone/>
            </a:pPr>
            <a:r>
              <a:rPr lang="en-US" sz="2900" i="1" dirty="0">
                <a:solidFill>
                  <a:srgbClr val="1E293B"/>
                </a:solidFill>
                <a:latin typeface="Comic Sans MS" pitchFamily="34" charset="0"/>
                <a:ea typeface="Comic Sans MS" pitchFamily="34" charset="-122"/>
                <a:cs typeface="Comic Sans MS" pitchFamily="34" charset="-120"/>
              </a:rPr>
              <a:t>"AI is not just a tool; it's a partner in the educational journey, empowering teachers to inspire and engage students like never before."
</a:t>
            </a:r>
            <a:endParaRPr lang="en-US" sz="2900" dirty="0"/>
          </a:p>
        </p:txBody>
      </p:sp>
      <p:sp>
        <p:nvSpPr>
          <p:cNvPr id="12" name="Text 1"/>
          <p:cNvSpPr/>
          <p:nvPr/>
        </p:nvSpPr>
        <p:spPr>
          <a:xfrm>
            <a:off x="1523962" y="4825879"/>
            <a:ext cx="9143771" cy="731502"/>
          </a:xfrm>
          <a:prstGeom prst="rect">
            <a:avLst/>
          </a:prstGeom>
          <a:noFill/>
          <a:ln/>
        </p:spPr>
        <p:txBody>
          <a:bodyPr wrap="square" lIns="0" tIns="0" rIns="0" bIns="0" rtlCol="0" anchor="t"/>
          <a:lstStyle/>
          <a:p>
            <a:pPr algn="ctr" indent="0" marL="0">
              <a:lnSpc>
                <a:spcPct val="160000"/>
              </a:lnSpc>
              <a:buNone/>
            </a:pPr>
            <a:r>
              <a:rPr lang="en-US" sz="1400" dirty="0">
                <a:solidFill>
                  <a:srgbClr val="1E293B"/>
                </a:solidFill>
                <a:latin typeface="Comic Sans MS" pitchFamily="34" charset="0"/>
                <a:ea typeface="Comic Sans MS" pitchFamily="34" charset="-122"/>
                <a:cs typeface="Comic Sans MS" pitchFamily="34" charset="-120"/>
              </a:rPr>
              <a:t>— Dr. Emily Chen, Chief Education Officer at InnovateEd
</a:t>
            </a:r>
            <a:endParaRPr lang="en-US" sz="1400" dirty="0"/>
          </a:p>
        </p:txBody>
      </p:sp>
      <p:sp>
        <p:nvSpPr>
          <p:cNvPr id="13" name="Text 2"/>
          <p:cNvSpPr/>
          <p:nvPr/>
        </p:nvSpPr>
        <p:spPr>
          <a:xfrm>
            <a:off x="1523962" y="5460863"/>
            <a:ext cx="9143771" cy="1097253"/>
          </a:xfrm>
          <a:prstGeom prst="rect">
            <a:avLst/>
          </a:prstGeom>
          <a:noFill/>
          <a:ln/>
        </p:spPr>
        <p:txBody>
          <a:bodyPr wrap="square" lIns="0" tIns="0" rIns="0" bIns="0" rtlCol="0" anchor="t"/>
          <a:lstStyle/>
          <a:p>
            <a:pPr algn="ctr" indent="0" marL="0">
              <a:lnSpc>
                <a:spcPct val="160000"/>
              </a:lnSpc>
              <a:buNone/>
            </a:pPr>
            <a:r>
              <a:rPr lang="en-US" sz="1400" dirty="0">
                <a:solidFill>
                  <a:srgbClr val="1E293B"/>
                </a:solidFill>
                <a:latin typeface="Comic Sans MS" pitchFamily="34" charset="0"/>
                <a:ea typeface="Comic Sans MS" pitchFamily="34" charset="-122"/>
                <a:cs typeface="Comic Sans MS" pitchFamily="34" charset="-120"/>
              </a:rPr>
              <a:t>This quote highlights the transformative potential of AI in enhancing teacher-student interactions and fostering creativity in the classroom.
</a:t>
            </a:r>
            <a:endParaRPr lang="en-US" sz="1400" dirty="0"/>
          </a:p>
        </p:txBody>
      </p:sp>
      <p:pic>
        <p:nvPicPr>
          <p:cNvPr id="14" name="Image 9" descr="http://127.0.0.1:3000/slidemaker_favicon.ico">    </p:cNvPr>
          <p:cNvPicPr>
            <a:picLocks noChangeAspect="1"/>
          </p:cNvPicPr>
          <p:nvPr/>
        </p:nvPicPr>
        <p:blipFill>
          <a:blip r:embed="rId13"/>
          <a:srcRect l="0" r="0" t="0" b="0"/>
          <a:stretch/>
        </p:blipFill>
        <p:spPr>
          <a:xfrm>
            <a:off x="10477238" y="6235544"/>
            <a:ext cx="139697" cy="139697"/>
          </a:xfrm>
          <a:prstGeom prst="rect">
            <a:avLst/>
          </a:prstGeom>
        </p:spPr>
      </p:pic>
      <p:sp>
        <p:nvSpPr>
          <p:cNvPr id="15" name="Text 3"/>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Comic Sans MS" pitchFamily="34" charset="0"/>
                <a:ea typeface="Comic Sans MS" pitchFamily="34" charset="-122"/>
                <a:cs typeface="Comic Sans MS" pitchFamily="34" charset="-120"/>
              </a:rPr>
              <a:t>SlideMaker.app</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9E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0" y="0"/>
            <a:ext cx="12145975" cy="6812280"/>
          </a:xfrm>
          <a:prstGeom prst="rect">
            <a:avLst/>
          </a:prstGeom>
        </p:spPr>
      </p:pic>
      <p:pic>
        <p:nvPicPr>
          <p:cNvPr id="3"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45975" cy="6812280"/>
          </a:xfrm>
          <a:prstGeom prst="rect">
            <a:avLst/>
          </a:prstGeom>
        </p:spPr>
      </p:pic>
      <p:pic>
        <p:nvPicPr>
          <p:cNvPr id="4" name="Image 2" descr="preencoded.png">    </p:cNvPr>
          <p:cNvPicPr>
            <a:picLocks noChangeAspect="1"/>
          </p:cNvPicPr>
          <p:nvPr/>
        </p:nvPicPr>
        <p:blipFill>
          <a:blip r:embed="rId5"/>
          <a:srcRect l="0" r="0" t="0" b="0"/>
          <a:stretch/>
        </p:blipFill>
        <p:spPr>
          <a:xfrm>
            <a:off x="380990" y="0"/>
            <a:ext cx="38099" cy="5143500"/>
          </a:xfrm>
          <a:prstGeom prst="rect">
            <a:avLst/>
          </a:prstGeom>
        </p:spPr>
      </p:pic>
      <p:pic>
        <p:nvPicPr>
          <p:cNvPr id="5" name="Image 3" descr="preencoded.png">    </p:cNvPr>
          <p:cNvPicPr>
            <a:picLocks noChangeAspect="1"/>
          </p:cNvPicPr>
          <p:nvPr/>
        </p:nvPicPr>
        <p:blipFill>
          <a:blip r:embed="rId6"/>
          <a:srcRect l="0" r="0" t="0" b="0"/>
          <a:stretch/>
        </p:blipFill>
        <p:spPr>
          <a:xfrm>
            <a:off x="380990" y="0"/>
            <a:ext cx="38099" cy="5143500"/>
          </a:xfrm>
          <a:prstGeom prst="rect">
            <a:avLst/>
          </a:prstGeom>
        </p:spPr>
      </p:pic>
      <p:pic>
        <p:nvPicPr>
          <p:cNvPr id="6" name="Image 4" descr="preencoded.png">    </p:cNvPr>
          <p:cNvPicPr>
            <a:picLocks noChangeAspect="1"/>
          </p:cNvPicPr>
          <p:nvPr/>
        </p:nvPicPr>
        <p:blipFill>
          <a:blip r:embed="rId7"/>
          <a:srcRect l="0" r="0" t="0" b="0"/>
          <a:stretch/>
        </p:blipFill>
        <p:spPr>
          <a:xfrm>
            <a:off x="1206470" y="444489"/>
            <a:ext cx="4063898" cy="444489"/>
          </a:xfrm>
          <a:prstGeom prst="rect">
            <a:avLst/>
          </a:prstGeom>
        </p:spPr>
      </p:pic>
      <p:pic>
        <p:nvPicPr>
          <p:cNvPr id="7" name="Image 5" descr="preencoded.png">    </p:cNvPr>
          <p:cNvPicPr>
            <a:picLocks noChangeAspect="1"/>
          </p:cNvPicPr>
          <p:nvPr/>
        </p:nvPicPr>
        <p:blipFill>
          <a:blip r:embed="rId8"/>
          <a:srcRect l="0" r="0" t="0" b="0"/>
          <a:stretch/>
        </p:blipFill>
        <p:spPr>
          <a:xfrm>
            <a:off x="1206470" y="444489"/>
            <a:ext cx="4063898" cy="444489"/>
          </a:xfrm>
          <a:prstGeom prst="rect">
            <a:avLst/>
          </a:prstGeom>
        </p:spPr>
      </p:pic>
      <p:pic>
        <p:nvPicPr>
          <p:cNvPr id="8" name="Image 6" descr="preencoded.png">    </p:cNvPr>
          <p:cNvPicPr>
            <a:picLocks noChangeAspect="1"/>
          </p:cNvPicPr>
          <p:nvPr/>
        </p:nvPicPr>
        <p:blipFill>
          <a:blip r:embed="rId9"/>
          <a:srcRect l="0" r="0" t="0" b="0"/>
          <a:stretch/>
        </p:blipFill>
        <p:spPr>
          <a:xfrm>
            <a:off x="1269968" y="1269968"/>
            <a:ext cx="1777956" cy="101597"/>
          </a:xfrm>
          <a:prstGeom prst="rect">
            <a:avLst/>
          </a:prstGeom>
        </p:spPr>
      </p:pic>
      <p:pic>
        <p:nvPicPr>
          <p:cNvPr id="9" name="Image 7" descr="preencoded.png">    </p:cNvPr>
          <p:cNvPicPr>
            <a:picLocks noChangeAspect="1"/>
          </p:cNvPicPr>
          <p:nvPr/>
        </p:nvPicPr>
        <p:blipFill>
          <a:blip r:embed="rId10"/>
          <a:srcRect l="0" r="0" t="0" b="0"/>
          <a:stretch/>
        </p:blipFill>
        <p:spPr>
          <a:xfrm>
            <a:off x="1269968" y="1269968"/>
            <a:ext cx="1777956" cy="101597"/>
          </a:xfrm>
          <a:prstGeom prst="rect">
            <a:avLst/>
          </a:prstGeom>
        </p:spPr>
      </p:pic>
      <p:pic>
        <p:nvPicPr>
          <p:cNvPr id="10" name="Image 8" descr="preencoded.png">    </p:cNvPr>
          <p:cNvPicPr>
            <a:picLocks noChangeAspect="1"/>
          </p:cNvPicPr>
          <p:nvPr/>
        </p:nvPicPr>
        <p:blipFill>
          <a:blip r:embed="rId11"/>
          <a:srcRect l="0" r="0" t="0" b="0"/>
          <a:stretch/>
        </p:blipFill>
        <p:spPr>
          <a:xfrm>
            <a:off x="1079473" y="444489"/>
            <a:ext cx="304792" cy="304792"/>
          </a:xfrm>
          <a:prstGeom prst="rect">
            <a:avLst/>
          </a:prstGeom>
        </p:spPr>
      </p:pic>
      <p:pic>
        <p:nvPicPr>
          <p:cNvPr id="11" name="Image 9" descr="preencoded.png">    </p:cNvPr>
          <p:cNvPicPr>
            <a:picLocks noChangeAspect="1"/>
          </p:cNvPicPr>
          <p:nvPr/>
        </p:nvPicPr>
        <p:blipFill>
          <a:blip r:embed="rId12"/>
          <a:srcRect l="0" r="0" t="0" b="0"/>
          <a:stretch/>
        </p:blipFill>
        <p:spPr>
          <a:xfrm>
            <a:off x="1079473" y="444489"/>
            <a:ext cx="304792" cy="304792"/>
          </a:xfrm>
          <a:prstGeom prst="rect">
            <a:avLst/>
          </a:prstGeom>
        </p:spPr>
      </p:pic>
      <p:sp>
        <p:nvSpPr>
          <p:cNvPr id="12" name="Text 0"/>
          <p:cNvSpPr/>
          <p:nvPr/>
        </p:nvSpPr>
        <p:spPr>
          <a:xfrm>
            <a:off x="1269968" y="380990"/>
            <a:ext cx="9651759" cy="634984"/>
          </a:xfrm>
          <a:prstGeom prst="rect">
            <a:avLst/>
          </a:prstGeom>
          <a:noFill/>
          <a:ln/>
        </p:spPr>
        <p:txBody>
          <a:bodyPr wrap="square" lIns="0" tIns="0" rIns="0" bIns="0" rtlCol="0" anchor="t"/>
          <a:lstStyle/>
          <a:p>
            <a:pPr algn="l" indent="0" marL="0">
              <a:lnSpc>
                <a:spcPct val="120000"/>
              </a:lnSpc>
              <a:buNone/>
            </a:pPr>
            <a:r>
              <a:rPr lang="en-US" sz="3100" b="1" dirty="0">
                <a:solidFill>
                  <a:srgbClr val="1E293B"/>
                </a:solidFill>
                <a:latin typeface="Segoe Print" pitchFamily="34" charset="0"/>
                <a:ea typeface="Segoe Print" pitchFamily="34" charset="-122"/>
                <a:cs typeface="Segoe Print" pitchFamily="34" charset="-120"/>
              </a:rPr>
              <a:t>Future of AI in Education
</a:t>
            </a:r>
            <a:endParaRPr lang="en-US" sz="3100" dirty="0"/>
          </a:p>
        </p:txBody>
      </p:sp>
      <p:sp>
        <p:nvSpPr>
          <p:cNvPr id="13" name="Shape 1"/>
          <p:cNvSpPr/>
          <p:nvPr/>
        </p:nvSpPr>
        <p:spPr>
          <a:xfrm>
            <a:off x="761981" y="1640799"/>
            <a:ext cx="3276518" cy="3502701"/>
          </a:xfrm>
          <a:prstGeom prst="rect">
            <a:avLst/>
          </a:prstGeom>
          <a:noFill/>
          <a:ln/>
        </p:spPr>
      </p:sp>
      <p:sp>
        <p:nvSpPr>
          <p:cNvPr id="14" name="Text 2"/>
          <p:cNvSpPr/>
          <p:nvPr/>
        </p:nvSpPr>
        <p:spPr>
          <a:xfrm>
            <a:off x="3327317" y="1793195"/>
            <a:ext cx="609585" cy="444489"/>
          </a:xfrm>
          <a:prstGeom prst="rect">
            <a:avLst/>
          </a:prstGeom>
          <a:noFill/>
          <a:ln/>
        </p:spPr>
        <p:txBody>
          <a:bodyPr wrap="square" lIns="0" tIns="0" rIns="0" bIns="0" rtlCol="0" anchor="t"/>
          <a:lstStyle/>
          <a:p>
            <a:pPr algn="r" indent="0" marL="0">
              <a:lnSpc>
                <a:spcPct val="100000"/>
              </a:lnSpc>
              <a:buNone/>
            </a:pPr>
            <a:r>
              <a:rPr lang="en-US" sz="1600" dirty="0">
                <a:solidFill>
                  <a:srgbClr val="FF6B9D"/>
                </a:solidFill>
                <a:latin typeface="Comic Sans MS" pitchFamily="34" charset="0"/>
                <a:ea typeface="Comic Sans MS" pitchFamily="34" charset="-122"/>
                <a:cs typeface="Comic Sans MS" pitchFamily="34" charset="-120"/>
              </a:rPr>
              <a:t>1
</a:t>
            </a:r>
            <a:endParaRPr lang="en-US" sz="1600" dirty="0"/>
          </a:p>
        </p:txBody>
      </p:sp>
      <p:sp>
        <p:nvSpPr>
          <p:cNvPr id="15" name="Text 3"/>
          <p:cNvSpPr/>
          <p:nvPr/>
        </p:nvSpPr>
        <p:spPr>
          <a:xfrm>
            <a:off x="1066773" y="2466278"/>
            <a:ext cx="2666933" cy="1015975"/>
          </a:xfrm>
          <a:prstGeom prst="rect">
            <a:avLst/>
          </a:prstGeom>
          <a:noFill/>
          <a:ln/>
        </p:spPr>
        <p:txBody>
          <a:bodyPr wrap="square" lIns="0" tIns="0" rIns="0" bIns="0" rtlCol="0" anchor="t"/>
          <a:lstStyle/>
          <a:p>
            <a:pPr algn="l" indent="0" marL="0">
              <a:lnSpc>
                <a:spcPct val="120000"/>
              </a:lnSpc>
              <a:buNone/>
            </a:pPr>
            <a:r>
              <a:rPr lang="en-US" sz="1600" b="1" dirty="0">
                <a:solidFill>
                  <a:srgbClr val="1E293B"/>
                </a:solidFill>
                <a:latin typeface="Comic Sans MS" pitchFamily="34" charset="0"/>
                <a:ea typeface="Comic Sans MS" pitchFamily="34" charset="-122"/>
                <a:cs typeface="Comic Sans MS" pitchFamily="34" charset="-120"/>
              </a:rPr>
              <a:t>Evolving AI Integration
</a:t>
            </a:r>
            <a:endParaRPr lang="en-US" sz="1600" dirty="0"/>
          </a:p>
        </p:txBody>
      </p:sp>
      <p:sp>
        <p:nvSpPr>
          <p:cNvPr id="16" name="Text 4"/>
          <p:cNvSpPr/>
          <p:nvPr/>
        </p:nvSpPr>
        <p:spPr>
          <a:xfrm>
            <a:off x="1066773" y="3418755"/>
            <a:ext cx="2666933" cy="1996390"/>
          </a:xfrm>
          <a:prstGeom prst="rect">
            <a:avLst/>
          </a:prstGeom>
          <a:noFill/>
          <a:ln/>
        </p:spPr>
        <p:txBody>
          <a:bodyPr wrap="square" lIns="0" tIns="0" rIns="0" bIns="0" rtlCol="0" anchor="t"/>
          <a:lstStyle/>
          <a:p>
            <a:pPr algn="l" indent="0" marL="0">
              <a:lnSpc>
                <a:spcPct val="160000"/>
              </a:lnSpc>
              <a:buNone/>
            </a:pPr>
            <a:r>
              <a:rPr lang="en-US" sz="1600" dirty="0">
                <a:solidFill>
                  <a:srgbClr val="475569"/>
                </a:solidFill>
                <a:latin typeface="Comic Sans MS" pitchFamily="34" charset="0"/>
                <a:ea typeface="Comic Sans MS" pitchFamily="34" charset="-122"/>
                <a:cs typeface="Comic Sans MS" pitchFamily="34" charset="-120"/>
              </a:rPr>
              <a:t>AI will increasingly be embedded in curricula, enhancing personalized learning experiences. By 2025, 60% of classrooms are expected to utilize AI-driven tools.
</a:t>
            </a:r>
            <a:endParaRPr lang="en-US" sz="1600" dirty="0"/>
          </a:p>
        </p:txBody>
      </p:sp>
      <p:sp>
        <p:nvSpPr>
          <p:cNvPr id="17" name="Shape 5"/>
          <p:cNvSpPr/>
          <p:nvPr/>
        </p:nvSpPr>
        <p:spPr>
          <a:xfrm>
            <a:off x="4457589" y="1640799"/>
            <a:ext cx="3276518" cy="3502701"/>
          </a:xfrm>
          <a:prstGeom prst="rect">
            <a:avLst/>
          </a:prstGeom>
          <a:noFill/>
          <a:ln/>
        </p:spPr>
      </p:sp>
      <p:sp>
        <p:nvSpPr>
          <p:cNvPr id="18" name="Text 6"/>
          <p:cNvSpPr/>
          <p:nvPr/>
        </p:nvSpPr>
        <p:spPr>
          <a:xfrm>
            <a:off x="7022924" y="1793195"/>
            <a:ext cx="609585" cy="444489"/>
          </a:xfrm>
          <a:prstGeom prst="rect">
            <a:avLst/>
          </a:prstGeom>
          <a:noFill/>
          <a:ln/>
        </p:spPr>
        <p:txBody>
          <a:bodyPr wrap="square" lIns="0" tIns="0" rIns="0" bIns="0" rtlCol="0" anchor="t"/>
          <a:lstStyle/>
          <a:p>
            <a:pPr algn="r" indent="0" marL="0">
              <a:lnSpc>
                <a:spcPct val="100000"/>
              </a:lnSpc>
              <a:buNone/>
            </a:pPr>
            <a:r>
              <a:rPr lang="en-US" sz="1600" dirty="0">
                <a:solidFill>
                  <a:srgbClr val="FF6B9D"/>
                </a:solidFill>
                <a:latin typeface="Comic Sans MS" pitchFamily="34" charset="0"/>
                <a:ea typeface="Comic Sans MS" pitchFamily="34" charset="-122"/>
                <a:cs typeface="Comic Sans MS" pitchFamily="34" charset="-120"/>
              </a:rPr>
              <a:t>2
</a:t>
            </a:r>
            <a:endParaRPr lang="en-US" sz="1600" dirty="0"/>
          </a:p>
        </p:txBody>
      </p:sp>
      <p:sp>
        <p:nvSpPr>
          <p:cNvPr id="19" name="Text 7"/>
          <p:cNvSpPr/>
          <p:nvPr/>
        </p:nvSpPr>
        <p:spPr>
          <a:xfrm>
            <a:off x="4762381" y="2466278"/>
            <a:ext cx="2666933" cy="1015975"/>
          </a:xfrm>
          <a:prstGeom prst="rect">
            <a:avLst/>
          </a:prstGeom>
          <a:noFill/>
          <a:ln/>
        </p:spPr>
        <p:txBody>
          <a:bodyPr wrap="square" lIns="0" tIns="0" rIns="0" bIns="0" rtlCol="0" anchor="t"/>
          <a:lstStyle/>
          <a:p>
            <a:pPr algn="l" indent="0" marL="0">
              <a:lnSpc>
                <a:spcPct val="120000"/>
              </a:lnSpc>
              <a:buNone/>
            </a:pPr>
            <a:r>
              <a:rPr lang="en-US" sz="1600" b="1" dirty="0">
                <a:solidFill>
                  <a:srgbClr val="1E293B"/>
                </a:solidFill>
                <a:latin typeface="Comic Sans MS" pitchFamily="34" charset="0"/>
                <a:ea typeface="Comic Sans MS" pitchFamily="34" charset="-122"/>
                <a:cs typeface="Comic Sans MS" pitchFamily="34" charset="-120"/>
              </a:rPr>
              <a:t>Investment in AI Research
</a:t>
            </a:r>
            <a:endParaRPr lang="en-US" sz="1600" dirty="0"/>
          </a:p>
        </p:txBody>
      </p:sp>
      <p:sp>
        <p:nvSpPr>
          <p:cNvPr id="20" name="Text 8"/>
          <p:cNvSpPr/>
          <p:nvPr/>
        </p:nvSpPr>
        <p:spPr>
          <a:xfrm>
            <a:off x="4762381" y="3418755"/>
            <a:ext cx="2666933" cy="1996390"/>
          </a:xfrm>
          <a:prstGeom prst="rect">
            <a:avLst/>
          </a:prstGeom>
          <a:noFill/>
          <a:ln/>
        </p:spPr>
        <p:txBody>
          <a:bodyPr wrap="square" lIns="0" tIns="0" rIns="0" bIns="0" rtlCol="0" anchor="t"/>
          <a:lstStyle/>
          <a:p>
            <a:pPr algn="l" indent="0" marL="0">
              <a:lnSpc>
                <a:spcPct val="160000"/>
              </a:lnSpc>
              <a:buNone/>
            </a:pPr>
            <a:r>
              <a:rPr lang="en-US" sz="1600" dirty="0">
                <a:solidFill>
                  <a:srgbClr val="475569"/>
                </a:solidFill>
                <a:latin typeface="Comic Sans MS" pitchFamily="34" charset="0"/>
                <a:ea typeface="Comic Sans MS" pitchFamily="34" charset="-122"/>
                <a:cs typeface="Comic Sans MS" pitchFamily="34" charset="-120"/>
              </a:rPr>
              <a:t>AI will increasingly be embedded in curricula, enhancing personalized learning experiences. By 2025, 60% of classrooms are expected to utilize AI-driven tools.
</a:t>
            </a:r>
            <a:endParaRPr lang="en-US" sz="1600" dirty="0"/>
          </a:p>
        </p:txBody>
      </p:sp>
      <p:sp>
        <p:nvSpPr>
          <p:cNvPr id="21" name="Shape 9"/>
          <p:cNvSpPr/>
          <p:nvPr/>
        </p:nvSpPr>
        <p:spPr>
          <a:xfrm>
            <a:off x="8153196" y="1640799"/>
            <a:ext cx="990804" cy="3502701"/>
          </a:xfrm>
          <a:prstGeom prst="rect">
            <a:avLst/>
          </a:prstGeom>
          <a:noFill/>
          <a:ln/>
        </p:spPr>
      </p:sp>
      <p:sp>
        <p:nvSpPr>
          <p:cNvPr id="22" name="Text 10"/>
          <p:cNvSpPr/>
          <p:nvPr/>
        </p:nvSpPr>
        <p:spPr>
          <a:xfrm>
            <a:off x="10718532" y="1793195"/>
            <a:ext cx="609585" cy="444489"/>
          </a:xfrm>
          <a:prstGeom prst="rect">
            <a:avLst/>
          </a:prstGeom>
          <a:noFill/>
          <a:ln/>
        </p:spPr>
        <p:txBody>
          <a:bodyPr wrap="square" lIns="0" tIns="0" rIns="0" bIns="0" rtlCol="0" anchor="t"/>
          <a:lstStyle/>
          <a:p>
            <a:pPr algn="r" indent="0" marL="0">
              <a:lnSpc>
                <a:spcPct val="100000"/>
              </a:lnSpc>
              <a:buNone/>
            </a:pPr>
            <a:r>
              <a:rPr lang="en-US" sz="1600" dirty="0">
                <a:solidFill>
                  <a:srgbClr val="FF6B9D"/>
                </a:solidFill>
                <a:latin typeface="Comic Sans MS" pitchFamily="34" charset="0"/>
                <a:ea typeface="Comic Sans MS" pitchFamily="34" charset="-122"/>
                <a:cs typeface="Comic Sans MS" pitchFamily="34" charset="-120"/>
              </a:rPr>
              <a:t>3
</a:t>
            </a:r>
            <a:endParaRPr lang="en-US" sz="1600" dirty="0"/>
          </a:p>
        </p:txBody>
      </p:sp>
      <p:sp>
        <p:nvSpPr>
          <p:cNvPr id="23" name="Text 11"/>
          <p:cNvSpPr/>
          <p:nvPr/>
        </p:nvSpPr>
        <p:spPr>
          <a:xfrm>
            <a:off x="8457989" y="2466278"/>
            <a:ext cx="2666933" cy="1015975"/>
          </a:xfrm>
          <a:prstGeom prst="rect">
            <a:avLst/>
          </a:prstGeom>
          <a:noFill/>
          <a:ln/>
        </p:spPr>
        <p:txBody>
          <a:bodyPr wrap="square" lIns="0" tIns="0" rIns="0" bIns="0" rtlCol="0" anchor="t"/>
          <a:lstStyle/>
          <a:p>
            <a:pPr algn="l" indent="0" marL="0">
              <a:lnSpc>
                <a:spcPct val="120000"/>
              </a:lnSpc>
              <a:buNone/>
            </a:pPr>
            <a:r>
              <a:rPr lang="en-US" sz="1600" b="1" dirty="0">
                <a:solidFill>
                  <a:srgbClr val="1E293B"/>
                </a:solidFill>
                <a:latin typeface="Comic Sans MS" pitchFamily="34" charset="0"/>
                <a:ea typeface="Comic Sans MS" pitchFamily="34" charset="-122"/>
                <a:cs typeface="Comic Sans MS" pitchFamily="34" charset="-120"/>
              </a:rPr>
              <a:t>Focus on Ethical AI
</a:t>
            </a:r>
            <a:endParaRPr lang="en-US" sz="1600" dirty="0"/>
          </a:p>
        </p:txBody>
      </p:sp>
      <p:sp>
        <p:nvSpPr>
          <p:cNvPr id="24" name="Text 12"/>
          <p:cNvSpPr/>
          <p:nvPr/>
        </p:nvSpPr>
        <p:spPr>
          <a:xfrm>
            <a:off x="8457989" y="3418755"/>
            <a:ext cx="2666933" cy="1996390"/>
          </a:xfrm>
          <a:prstGeom prst="rect">
            <a:avLst/>
          </a:prstGeom>
          <a:noFill/>
          <a:ln/>
        </p:spPr>
        <p:txBody>
          <a:bodyPr wrap="square" lIns="0" tIns="0" rIns="0" bIns="0" rtlCol="0" anchor="t"/>
          <a:lstStyle/>
          <a:p>
            <a:pPr algn="l" indent="0" marL="0">
              <a:lnSpc>
                <a:spcPct val="160000"/>
              </a:lnSpc>
              <a:buNone/>
            </a:pPr>
            <a:r>
              <a:rPr lang="en-US" sz="1600" dirty="0">
                <a:solidFill>
                  <a:srgbClr val="475569"/>
                </a:solidFill>
                <a:latin typeface="Comic Sans MS" pitchFamily="34" charset="0"/>
                <a:ea typeface="Comic Sans MS" pitchFamily="34" charset="-122"/>
                <a:cs typeface="Comic Sans MS" pitchFamily="34" charset="-120"/>
              </a:rPr>
              <a:t>As AI adoption grows, a strong emphasis on ethical AI use and data security will emerge, ensuring student privacy and responsible technology deployment.
</a:t>
            </a:r>
            <a:endParaRPr lang="en-US" sz="1600" dirty="0"/>
          </a:p>
        </p:txBody>
      </p:sp>
      <p:pic>
        <p:nvPicPr>
          <p:cNvPr id="25" name="Image 10" descr="http://127.0.0.1:3000/slidemaker_favicon.ico">    </p:cNvPr>
          <p:cNvPicPr>
            <a:picLocks noChangeAspect="1"/>
          </p:cNvPicPr>
          <p:nvPr/>
        </p:nvPicPr>
        <p:blipFill>
          <a:blip r:embed="rId13"/>
          <a:srcRect l="0" r="0" t="0" b="0"/>
          <a:stretch/>
        </p:blipFill>
        <p:spPr>
          <a:xfrm>
            <a:off x="10477238" y="6235544"/>
            <a:ext cx="139697" cy="139697"/>
          </a:xfrm>
          <a:prstGeom prst="rect">
            <a:avLst/>
          </a:prstGeom>
        </p:spPr>
      </p:pic>
      <p:sp>
        <p:nvSpPr>
          <p:cNvPr id="26" name="Text 13"/>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Comic Sans MS" pitchFamily="34" charset="0"/>
                <a:ea typeface="Comic Sans MS" pitchFamily="34" charset="-122"/>
                <a:cs typeface="Comic Sans MS" pitchFamily="34" charset="-120"/>
              </a:rPr>
              <a:t>SlideMaker.app</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9E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0" y="0"/>
            <a:ext cx="12145975" cy="6812280"/>
          </a:xfrm>
          <a:prstGeom prst="rect">
            <a:avLst/>
          </a:prstGeom>
        </p:spPr>
      </p:pic>
      <p:pic>
        <p:nvPicPr>
          <p:cNvPr id="3"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45975" cy="6812280"/>
          </a:xfrm>
          <a:prstGeom prst="rect">
            <a:avLst/>
          </a:prstGeom>
        </p:spPr>
      </p:pic>
      <p:pic>
        <p:nvPicPr>
          <p:cNvPr id="4" name="Image 2" descr="preencoded.png">    </p:cNvPr>
          <p:cNvPicPr>
            <a:picLocks noChangeAspect="1"/>
          </p:cNvPicPr>
          <p:nvPr/>
        </p:nvPicPr>
        <p:blipFill>
          <a:blip r:embed="rId5"/>
          <a:srcRect l="0" r="0" t="0" b="0"/>
          <a:stretch/>
        </p:blipFill>
        <p:spPr>
          <a:xfrm>
            <a:off x="380990" y="0"/>
            <a:ext cx="38099" cy="5143500"/>
          </a:xfrm>
          <a:prstGeom prst="rect">
            <a:avLst/>
          </a:prstGeom>
        </p:spPr>
      </p:pic>
      <p:pic>
        <p:nvPicPr>
          <p:cNvPr id="5" name="Image 3" descr="preencoded.png">    </p:cNvPr>
          <p:cNvPicPr>
            <a:picLocks noChangeAspect="1"/>
          </p:cNvPicPr>
          <p:nvPr/>
        </p:nvPicPr>
        <p:blipFill>
          <a:blip r:embed="rId6"/>
          <a:srcRect l="0" r="0" t="0" b="0"/>
          <a:stretch/>
        </p:blipFill>
        <p:spPr>
          <a:xfrm>
            <a:off x="380990" y="0"/>
            <a:ext cx="38099" cy="5143500"/>
          </a:xfrm>
          <a:prstGeom prst="rect">
            <a:avLst/>
          </a:prstGeom>
        </p:spPr>
      </p:pic>
      <p:pic>
        <p:nvPicPr>
          <p:cNvPr id="6" name="Image 4" descr="preencoded.png">    </p:cNvPr>
          <p:cNvPicPr>
            <a:picLocks noChangeAspect="1"/>
          </p:cNvPicPr>
          <p:nvPr/>
        </p:nvPicPr>
        <p:blipFill>
          <a:blip r:embed="rId7"/>
          <a:srcRect l="0" r="0" t="0" b="0"/>
          <a:stretch/>
        </p:blipFill>
        <p:spPr>
          <a:xfrm>
            <a:off x="1523962" y="1777956"/>
            <a:ext cx="507987" cy="507987"/>
          </a:xfrm>
          <a:prstGeom prst="rect">
            <a:avLst/>
          </a:prstGeom>
        </p:spPr>
      </p:pic>
      <p:pic>
        <p:nvPicPr>
          <p:cNvPr id="7" name="Image 5" descr="preencoded.png">    </p:cNvPr>
          <p:cNvPicPr>
            <a:picLocks noChangeAspect="1"/>
          </p:cNvPicPr>
          <p:nvPr/>
        </p:nvPicPr>
        <p:blipFill>
          <a:blip r:embed="rId8"/>
          <a:srcRect l="0" r="0" t="0" b="0"/>
          <a:stretch/>
        </p:blipFill>
        <p:spPr>
          <a:xfrm>
            <a:off x="1523962" y="1777956"/>
            <a:ext cx="507987" cy="507987"/>
          </a:xfrm>
          <a:prstGeom prst="rect">
            <a:avLst/>
          </a:prstGeom>
        </p:spPr>
      </p:pic>
      <p:pic>
        <p:nvPicPr>
          <p:cNvPr id="8" name="Image 6" descr="preencoded.png">    </p:cNvPr>
          <p:cNvPicPr>
            <a:picLocks noChangeAspect="1"/>
          </p:cNvPicPr>
          <p:nvPr/>
        </p:nvPicPr>
        <p:blipFill>
          <a:blip r:embed="rId9"/>
          <a:srcRect l="0" r="0" t="0" b="0"/>
          <a:stretch/>
        </p:blipFill>
        <p:spPr>
          <a:xfrm>
            <a:off x="4546486" y="482588"/>
            <a:ext cx="3047924" cy="761981"/>
          </a:xfrm>
          <a:prstGeom prst="rect">
            <a:avLst/>
          </a:prstGeom>
        </p:spPr>
      </p:pic>
      <p:pic>
        <p:nvPicPr>
          <p:cNvPr id="9" name="Image 7" descr="preencoded.png">    </p:cNvPr>
          <p:cNvPicPr>
            <a:picLocks noChangeAspect="1"/>
          </p:cNvPicPr>
          <p:nvPr/>
        </p:nvPicPr>
        <p:blipFill>
          <a:blip r:embed="rId10"/>
          <a:srcRect l="0" r="0" t="0" b="0"/>
          <a:stretch/>
        </p:blipFill>
        <p:spPr>
          <a:xfrm>
            <a:off x="4546486" y="482588"/>
            <a:ext cx="3047924" cy="761981"/>
          </a:xfrm>
          <a:prstGeom prst="rect">
            <a:avLst/>
          </a:prstGeom>
        </p:spPr>
      </p:pic>
      <p:sp>
        <p:nvSpPr>
          <p:cNvPr id="10" name="Text 0"/>
          <p:cNvSpPr/>
          <p:nvPr/>
        </p:nvSpPr>
        <p:spPr>
          <a:xfrm>
            <a:off x="2285943" y="1460463"/>
            <a:ext cx="7619810" cy="1269968"/>
          </a:xfrm>
          <a:prstGeom prst="rect">
            <a:avLst/>
          </a:prstGeom>
          <a:noFill/>
          <a:ln/>
        </p:spPr>
        <p:txBody>
          <a:bodyPr wrap="square" lIns="0" tIns="0" rIns="0" bIns="0" rtlCol="0" anchor="t"/>
          <a:lstStyle/>
          <a:p>
            <a:pPr algn="ctr" indent="0" marL="0">
              <a:lnSpc>
                <a:spcPct val="120000"/>
              </a:lnSpc>
              <a:buNone/>
            </a:pPr>
            <a:r>
              <a:rPr lang="en-US" sz="3100" b="1" dirty="0">
                <a:solidFill>
                  <a:srgbClr val="1E293B"/>
                </a:solidFill>
                <a:latin typeface="Segoe Print" pitchFamily="34" charset="0"/>
                <a:ea typeface="Segoe Print" pitchFamily="34" charset="-122"/>
                <a:cs typeface="Segoe Print" pitchFamily="34" charset="-120"/>
              </a:rPr>
              <a:t>Key Takeaways
</a:t>
            </a:r>
            <a:endParaRPr lang="en-US" sz="3100" dirty="0"/>
          </a:p>
        </p:txBody>
      </p:sp>
      <p:sp>
        <p:nvSpPr>
          <p:cNvPr id="11" name="Text 1"/>
          <p:cNvSpPr/>
          <p:nvPr/>
        </p:nvSpPr>
        <p:spPr>
          <a:xfrm>
            <a:off x="1892253" y="2578036"/>
            <a:ext cx="9042174" cy="4023259"/>
          </a:xfrm>
          <a:prstGeom prst="rect">
            <a:avLst/>
          </a:prstGeom>
          <a:noFill/>
          <a:ln/>
        </p:spPr>
        <p:txBody>
          <a:bodyPr wrap="square" lIns="0" tIns="0" rIns="0" bIns="0" rtlCol="0" anchor="t"/>
          <a:lstStyle/>
          <a:p>
            <a:pPr algn="ctr" indent="0" marL="0">
              <a:lnSpc>
                <a:spcPct val="160000"/>
              </a:lnSpc>
              <a:buNone/>
            </a:pPr>
            <a:r>
              <a:rPr lang="en-US" sz="1600" dirty="0">
                <a:solidFill>
                  <a:srgbClr val="475569"/>
                </a:solidFill>
                <a:latin typeface="Comic Sans MS" pitchFamily="34" charset="0"/>
                <a:ea typeface="Comic Sans MS" pitchFamily="34" charset="-122"/>
                <a:cs typeface="Comic Sans MS" pitchFamily="34" charset="-120"/>
              </a:rPr>
              <a:t>AI in the classroom presents transformative opportunities, such as personalized learning and enhanced engagement. However, it also poses risks, including data privacy concerns and potential biases. Teachers should embrace AI tools while remaining vigilant about ethical implications. Next steps include ongoing training for educators and establishing clear guidelines for AI integration. By fostering collaboration between technology and teaching, we can create a future where AI enhances educational outcomes for all students.
</a:t>
            </a:r>
            <a:endParaRPr lang="en-US" sz="1600" dirty="0"/>
          </a:p>
        </p:txBody>
      </p:sp>
      <p:pic>
        <p:nvPicPr>
          <p:cNvPr id="12" name="Image 8" descr="http://127.0.0.1:3000/slidemaker_favicon.ico">    </p:cNvPr>
          <p:cNvPicPr>
            <a:picLocks noChangeAspect="1"/>
          </p:cNvPicPr>
          <p:nvPr/>
        </p:nvPicPr>
        <p:blipFill>
          <a:blip r:embed="rId11"/>
          <a:srcRect l="0" r="0" t="0" b="0"/>
          <a:stretch/>
        </p:blipFill>
        <p:spPr>
          <a:xfrm>
            <a:off x="10477238" y="6235544"/>
            <a:ext cx="139697" cy="139697"/>
          </a:xfrm>
          <a:prstGeom prst="rect">
            <a:avLst/>
          </a:prstGeom>
        </p:spPr>
      </p:pic>
      <p:sp>
        <p:nvSpPr>
          <p:cNvPr id="13" name="Text 2"/>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Comic Sans MS" pitchFamily="34" charset="0"/>
                <a:ea typeface="Comic Sans MS" pitchFamily="34" charset="-122"/>
                <a:cs typeface="Comic Sans MS" pitchFamily="34" charset="-120"/>
              </a:rPr>
              <a:t>SlideMaker.app</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9E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0" y="0"/>
            <a:ext cx="12145975" cy="6812280"/>
          </a:xfrm>
          <a:prstGeom prst="rect">
            <a:avLst/>
          </a:prstGeom>
        </p:spPr>
      </p:pic>
      <p:pic>
        <p:nvPicPr>
          <p:cNvPr id="3"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45975" cy="6812280"/>
          </a:xfrm>
          <a:prstGeom prst="rect">
            <a:avLst/>
          </a:prstGeom>
        </p:spPr>
      </p:pic>
      <p:pic>
        <p:nvPicPr>
          <p:cNvPr id="4" name="Image 2" descr="preencoded.png">    </p:cNvPr>
          <p:cNvPicPr>
            <a:picLocks noChangeAspect="1"/>
          </p:cNvPicPr>
          <p:nvPr/>
        </p:nvPicPr>
        <p:blipFill>
          <a:blip r:embed="rId5"/>
          <a:srcRect l="0" r="0" t="0" b="0"/>
          <a:stretch/>
        </p:blipFill>
        <p:spPr>
          <a:xfrm>
            <a:off x="380990" y="0"/>
            <a:ext cx="38099" cy="5143500"/>
          </a:xfrm>
          <a:prstGeom prst="rect">
            <a:avLst/>
          </a:prstGeom>
        </p:spPr>
      </p:pic>
      <p:pic>
        <p:nvPicPr>
          <p:cNvPr id="5" name="Image 3" descr="preencoded.png">    </p:cNvPr>
          <p:cNvPicPr>
            <a:picLocks noChangeAspect="1"/>
          </p:cNvPicPr>
          <p:nvPr/>
        </p:nvPicPr>
        <p:blipFill>
          <a:blip r:embed="rId6"/>
          <a:srcRect l="0" r="0" t="0" b="0"/>
          <a:stretch/>
        </p:blipFill>
        <p:spPr>
          <a:xfrm>
            <a:off x="380990" y="0"/>
            <a:ext cx="38099" cy="5143500"/>
          </a:xfrm>
          <a:prstGeom prst="rect">
            <a:avLst/>
          </a:prstGeom>
        </p:spPr>
      </p:pic>
      <p:pic>
        <p:nvPicPr>
          <p:cNvPr id="6" name="Image 4" descr="preencoded.png">    </p:cNvPr>
          <p:cNvPicPr>
            <a:picLocks noChangeAspect="1"/>
          </p:cNvPicPr>
          <p:nvPr/>
        </p:nvPicPr>
        <p:blipFill>
          <a:blip r:embed="rId7"/>
          <a:srcRect l="0" r="0" t="0" b="0"/>
          <a:stretch/>
        </p:blipFill>
        <p:spPr>
          <a:xfrm>
            <a:off x="1206470" y="444489"/>
            <a:ext cx="4063898" cy="444489"/>
          </a:xfrm>
          <a:prstGeom prst="rect">
            <a:avLst/>
          </a:prstGeom>
        </p:spPr>
      </p:pic>
      <p:pic>
        <p:nvPicPr>
          <p:cNvPr id="7" name="Image 5" descr="preencoded.png">    </p:cNvPr>
          <p:cNvPicPr>
            <a:picLocks noChangeAspect="1"/>
          </p:cNvPicPr>
          <p:nvPr/>
        </p:nvPicPr>
        <p:blipFill>
          <a:blip r:embed="rId8"/>
          <a:srcRect l="0" r="0" t="0" b="0"/>
          <a:stretch/>
        </p:blipFill>
        <p:spPr>
          <a:xfrm>
            <a:off x="1206470" y="444489"/>
            <a:ext cx="4063898" cy="444489"/>
          </a:xfrm>
          <a:prstGeom prst="rect">
            <a:avLst/>
          </a:prstGeom>
        </p:spPr>
      </p:pic>
      <p:pic>
        <p:nvPicPr>
          <p:cNvPr id="8" name="Image 6" descr="preencoded.png">    </p:cNvPr>
          <p:cNvPicPr>
            <a:picLocks noChangeAspect="1"/>
          </p:cNvPicPr>
          <p:nvPr/>
        </p:nvPicPr>
        <p:blipFill>
          <a:blip r:embed="rId9"/>
          <a:srcRect l="0" r="0" t="0" b="0"/>
          <a:stretch/>
        </p:blipFill>
        <p:spPr>
          <a:xfrm>
            <a:off x="1269968" y="1269968"/>
            <a:ext cx="1777956" cy="101597"/>
          </a:xfrm>
          <a:prstGeom prst="rect">
            <a:avLst/>
          </a:prstGeom>
        </p:spPr>
      </p:pic>
      <p:pic>
        <p:nvPicPr>
          <p:cNvPr id="9" name="Image 7" descr="preencoded.png">    </p:cNvPr>
          <p:cNvPicPr>
            <a:picLocks noChangeAspect="1"/>
          </p:cNvPicPr>
          <p:nvPr/>
        </p:nvPicPr>
        <p:blipFill>
          <a:blip r:embed="rId10"/>
          <a:srcRect l="0" r="0" t="0" b="0"/>
          <a:stretch/>
        </p:blipFill>
        <p:spPr>
          <a:xfrm>
            <a:off x="1269968" y="1269968"/>
            <a:ext cx="1777956" cy="101597"/>
          </a:xfrm>
          <a:prstGeom prst="rect">
            <a:avLst/>
          </a:prstGeom>
        </p:spPr>
      </p:pic>
      <p:pic>
        <p:nvPicPr>
          <p:cNvPr id="10" name="Image 8" descr="preencoded.png">    </p:cNvPr>
          <p:cNvPicPr>
            <a:picLocks noChangeAspect="1"/>
          </p:cNvPicPr>
          <p:nvPr/>
        </p:nvPicPr>
        <p:blipFill>
          <a:blip r:embed="rId11"/>
          <a:srcRect l="0" r="0" t="0" b="0"/>
          <a:stretch/>
        </p:blipFill>
        <p:spPr>
          <a:xfrm>
            <a:off x="1079473" y="444489"/>
            <a:ext cx="304792" cy="304792"/>
          </a:xfrm>
          <a:prstGeom prst="rect">
            <a:avLst/>
          </a:prstGeom>
        </p:spPr>
      </p:pic>
      <p:pic>
        <p:nvPicPr>
          <p:cNvPr id="11" name="Image 9" descr="preencoded.png">    </p:cNvPr>
          <p:cNvPicPr>
            <a:picLocks noChangeAspect="1"/>
          </p:cNvPicPr>
          <p:nvPr/>
        </p:nvPicPr>
        <p:blipFill>
          <a:blip r:embed="rId12"/>
          <a:srcRect l="0" r="0" t="0" b="0"/>
          <a:stretch/>
        </p:blipFill>
        <p:spPr>
          <a:xfrm>
            <a:off x="1079473" y="444489"/>
            <a:ext cx="304792" cy="304792"/>
          </a:xfrm>
          <a:prstGeom prst="rect">
            <a:avLst/>
          </a:prstGeom>
        </p:spPr>
      </p:pic>
      <p:sp>
        <p:nvSpPr>
          <p:cNvPr id="12" name="Text 0"/>
          <p:cNvSpPr/>
          <p:nvPr/>
        </p:nvSpPr>
        <p:spPr>
          <a:xfrm>
            <a:off x="1269968" y="380990"/>
            <a:ext cx="9651759" cy="634984"/>
          </a:xfrm>
          <a:prstGeom prst="rect">
            <a:avLst/>
          </a:prstGeom>
          <a:noFill/>
          <a:ln/>
        </p:spPr>
        <p:txBody>
          <a:bodyPr wrap="square" lIns="0" tIns="0" rIns="0" bIns="0" rtlCol="0" anchor="t"/>
          <a:lstStyle/>
          <a:p>
            <a:pPr algn="l" indent="0" marL="0">
              <a:lnSpc>
                <a:spcPct val="120000"/>
              </a:lnSpc>
              <a:buNone/>
            </a:pPr>
            <a:r>
              <a:rPr lang="en-US" sz="3100" b="1" dirty="0">
                <a:solidFill>
                  <a:srgbClr val="1E293B"/>
                </a:solidFill>
                <a:latin typeface="Segoe Print" pitchFamily="34" charset="0"/>
                <a:ea typeface="Segoe Print" pitchFamily="34" charset="-122"/>
                <a:cs typeface="Segoe Print" pitchFamily="34" charset="-120"/>
              </a:rPr>
              <a:t>Introduction to AI in Education
</a:t>
            </a:r>
            <a:endParaRPr lang="en-US" sz="3100" dirty="0"/>
          </a:p>
        </p:txBody>
      </p:sp>
      <p:sp>
        <p:nvSpPr>
          <p:cNvPr id="13" name="Shape 1"/>
          <p:cNvSpPr/>
          <p:nvPr/>
        </p:nvSpPr>
        <p:spPr>
          <a:xfrm>
            <a:off x="761981" y="1755096"/>
            <a:ext cx="406390" cy="406390"/>
          </a:xfrm>
          <a:prstGeom prst="ellipse">
            <a:avLst/>
          </a:prstGeom>
          <a:solidFill>
            <a:srgbClr val="FF6B9D">
              <a:alpha val="90000"/>
            </a:srgbClr>
          </a:solidFill>
          <a:ln/>
        </p:spPr>
      </p:sp>
      <p:sp>
        <p:nvSpPr>
          <p:cNvPr id="14" name="Text 2"/>
          <p:cNvSpPr/>
          <p:nvPr/>
        </p:nvSpPr>
        <p:spPr>
          <a:xfrm>
            <a:off x="1422364" y="1704297"/>
            <a:ext cx="10007350" cy="380990"/>
          </a:xfrm>
          <a:prstGeom prst="rect">
            <a:avLst/>
          </a:prstGeom>
          <a:noFill/>
          <a:ln/>
        </p:spPr>
        <p:txBody>
          <a:bodyPr wrap="square" lIns="0" tIns="0" rIns="0" bIns="0" rtlCol="0" anchor="t"/>
          <a:lstStyle/>
          <a:p>
            <a:pPr algn="l" indent="0" marL="0">
              <a:lnSpc>
                <a:spcPct val="120000"/>
              </a:lnSpc>
              <a:buNone/>
            </a:pPr>
            <a:r>
              <a:rPr lang="en-US" sz="1600" b="1" dirty="0">
                <a:solidFill>
                  <a:srgbClr val="1E293B"/>
                </a:solidFill>
                <a:latin typeface="Comic Sans MS" pitchFamily="34" charset="0"/>
                <a:ea typeface="Comic Sans MS" pitchFamily="34" charset="-122"/>
                <a:cs typeface="Comic Sans MS" pitchFamily="34" charset="-120"/>
              </a:rPr>
              <a:t>PERSONALIZED LEARNING EXPERIENCES
</a:t>
            </a:r>
            <a:endParaRPr lang="en-US" sz="1600" dirty="0"/>
          </a:p>
        </p:txBody>
      </p:sp>
      <p:sp>
        <p:nvSpPr>
          <p:cNvPr id="15" name="Text 3"/>
          <p:cNvSpPr/>
          <p:nvPr/>
        </p:nvSpPr>
        <p:spPr>
          <a:xfrm>
            <a:off x="1422364" y="2110687"/>
            <a:ext cx="10007350" cy="1463003"/>
          </a:xfrm>
          <a:prstGeom prst="rect">
            <a:avLst/>
          </a:prstGeom>
          <a:noFill/>
          <a:ln/>
        </p:spPr>
        <p:txBody>
          <a:bodyPr wrap="square" lIns="0" tIns="0" rIns="0" bIns="0" rtlCol="0" anchor="t"/>
          <a:lstStyle/>
          <a:p>
            <a:pPr algn="l" indent="0" marL="0">
              <a:lnSpc>
                <a:spcPct val="160000"/>
              </a:lnSpc>
              <a:buNone/>
            </a:pPr>
            <a:r>
              <a:rPr lang="en-US" sz="1600" dirty="0">
                <a:solidFill>
                  <a:srgbClr val="475569"/>
                </a:solidFill>
                <a:latin typeface="Comic Sans MS" pitchFamily="34" charset="0"/>
                <a:ea typeface="Comic Sans MS" pitchFamily="34" charset="-122"/>
                <a:cs typeface="Comic Sans MS" pitchFamily="34" charset="-120"/>
              </a:rPr>
              <a:t>AI tailors educational content to individual student needs, enhancing engagement. A study found that personalized learning can improve student performance by up to 30%.
</a:t>
            </a:r>
            <a:endParaRPr lang="en-US" sz="1600" dirty="0"/>
          </a:p>
        </p:txBody>
      </p:sp>
      <p:sp>
        <p:nvSpPr>
          <p:cNvPr id="16" name="Shape 4"/>
          <p:cNvSpPr/>
          <p:nvPr/>
        </p:nvSpPr>
        <p:spPr>
          <a:xfrm>
            <a:off x="761981" y="2916482"/>
            <a:ext cx="406390" cy="406390"/>
          </a:xfrm>
          <a:prstGeom prst="ellipse">
            <a:avLst/>
          </a:prstGeom>
          <a:solidFill>
            <a:srgbClr val="FF6B9D">
              <a:alpha val="90000"/>
            </a:srgbClr>
          </a:solidFill>
          <a:ln/>
        </p:spPr>
      </p:sp>
      <p:sp>
        <p:nvSpPr>
          <p:cNvPr id="17" name="Text 5"/>
          <p:cNvSpPr/>
          <p:nvPr/>
        </p:nvSpPr>
        <p:spPr>
          <a:xfrm>
            <a:off x="1422364" y="2865683"/>
            <a:ext cx="10007350" cy="380990"/>
          </a:xfrm>
          <a:prstGeom prst="rect">
            <a:avLst/>
          </a:prstGeom>
          <a:noFill/>
          <a:ln/>
        </p:spPr>
        <p:txBody>
          <a:bodyPr wrap="square" lIns="0" tIns="0" rIns="0" bIns="0" rtlCol="0" anchor="t"/>
          <a:lstStyle/>
          <a:p>
            <a:pPr algn="l" indent="0" marL="0">
              <a:lnSpc>
                <a:spcPct val="120000"/>
              </a:lnSpc>
              <a:buNone/>
            </a:pPr>
            <a:r>
              <a:rPr lang="en-US" sz="1600" b="1" dirty="0">
                <a:solidFill>
                  <a:srgbClr val="1E293B"/>
                </a:solidFill>
                <a:latin typeface="Comic Sans MS" pitchFamily="34" charset="0"/>
                <a:ea typeface="Comic Sans MS" pitchFamily="34" charset="-122"/>
                <a:cs typeface="Comic Sans MS" pitchFamily="34" charset="-120"/>
              </a:rPr>
              <a:t>EFFICIENT ADMINISTRATIVE MANAGEMENT
</a:t>
            </a:r>
            <a:endParaRPr lang="en-US" sz="1600" dirty="0"/>
          </a:p>
        </p:txBody>
      </p:sp>
      <p:sp>
        <p:nvSpPr>
          <p:cNvPr id="18" name="Text 6"/>
          <p:cNvSpPr/>
          <p:nvPr/>
        </p:nvSpPr>
        <p:spPr>
          <a:xfrm>
            <a:off x="1422364" y="3272073"/>
            <a:ext cx="10007350" cy="1463003"/>
          </a:xfrm>
          <a:prstGeom prst="rect">
            <a:avLst/>
          </a:prstGeom>
          <a:noFill/>
          <a:ln/>
        </p:spPr>
        <p:txBody>
          <a:bodyPr wrap="square" lIns="0" tIns="0" rIns="0" bIns="0" rtlCol="0" anchor="t"/>
          <a:lstStyle/>
          <a:p>
            <a:pPr algn="l" indent="0" marL="0">
              <a:lnSpc>
                <a:spcPct val="160000"/>
              </a:lnSpc>
              <a:buNone/>
            </a:pPr>
            <a:r>
              <a:rPr lang="en-US" sz="1600" dirty="0">
                <a:solidFill>
                  <a:srgbClr val="475569"/>
                </a:solidFill>
                <a:latin typeface="Comic Sans MS" pitchFamily="34" charset="0"/>
                <a:ea typeface="Comic Sans MS" pitchFamily="34" charset="-122"/>
                <a:cs typeface="Comic Sans MS" pitchFamily="34" charset="-120"/>
              </a:rPr>
              <a:t>AI tailors educational content to individual student needs, enhancing engagement. A study found that personalized learning can improve student performance by up to 30%.
</a:t>
            </a:r>
            <a:endParaRPr lang="en-US" sz="1600" dirty="0"/>
          </a:p>
        </p:txBody>
      </p:sp>
      <p:sp>
        <p:nvSpPr>
          <p:cNvPr id="19" name="Shape 7"/>
          <p:cNvSpPr/>
          <p:nvPr/>
        </p:nvSpPr>
        <p:spPr>
          <a:xfrm>
            <a:off x="761981" y="4077868"/>
            <a:ext cx="406390" cy="406390"/>
          </a:xfrm>
          <a:prstGeom prst="ellipse">
            <a:avLst/>
          </a:prstGeom>
          <a:solidFill>
            <a:srgbClr val="FF6B9D">
              <a:alpha val="90000"/>
            </a:srgbClr>
          </a:solidFill>
          <a:ln/>
        </p:spPr>
      </p:sp>
      <p:sp>
        <p:nvSpPr>
          <p:cNvPr id="20" name="Text 8"/>
          <p:cNvSpPr/>
          <p:nvPr/>
        </p:nvSpPr>
        <p:spPr>
          <a:xfrm>
            <a:off x="1422364" y="4027069"/>
            <a:ext cx="10007350" cy="380990"/>
          </a:xfrm>
          <a:prstGeom prst="rect">
            <a:avLst/>
          </a:prstGeom>
          <a:noFill/>
          <a:ln/>
        </p:spPr>
        <p:txBody>
          <a:bodyPr wrap="square" lIns="0" tIns="0" rIns="0" bIns="0" rtlCol="0" anchor="t"/>
          <a:lstStyle/>
          <a:p>
            <a:pPr algn="l" indent="0" marL="0">
              <a:lnSpc>
                <a:spcPct val="120000"/>
              </a:lnSpc>
              <a:buNone/>
            </a:pPr>
            <a:r>
              <a:rPr lang="en-US" sz="1600" b="1" dirty="0">
                <a:solidFill>
                  <a:srgbClr val="1E293B"/>
                </a:solidFill>
                <a:latin typeface="Comic Sans MS" pitchFamily="34" charset="0"/>
                <a:ea typeface="Comic Sans MS" pitchFamily="34" charset="-122"/>
                <a:cs typeface="Comic Sans MS" pitchFamily="34" charset="-120"/>
              </a:rPr>
              <a:t>INSTANT FEEDBACK MECHANISMS
</a:t>
            </a:r>
            <a:endParaRPr lang="en-US" sz="1600" dirty="0"/>
          </a:p>
        </p:txBody>
      </p:sp>
      <p:sp>
        <p:nvSpPr>
          <p:cNvPr id="21" name="Text 9"/>
          <p:cNvSpPr/>
          <p:nvPr/>
        </p:nvSpPr>
        <p:spPr>
          <a:xfrm>
            <a:off x="1422364" y="4433459"/>
            <a:ext cx="10007350" cy="1463003"/>
          </a:xfrm>
          <a:prstGeom prst="rect">
            <a:avLst/>
          </a:prstGeom>
          <a:noFill/>
          <a:ln/>
        </p:spPr>
        <p:txBody>
          <a:bodyPr wrap="square" lIns="0" tIns="0" rIns="0" bIns="0" rtlCol="0" anchor="t"/>
          <a:lstStyle/>
          <a:p>
            <a:pPr algn="l" indent="0" marL="0">
              <a:lnSpc>
                <a:spcPct val="160000"/>
              </a:lnSpc>
              <a:buNone/>
            </a:pPr>
            <a:r>
              <a:rPr lang="en-US" sz="1600" dirty="0">
                <a:solidFill>
                  <a:srgbClr val="475569"/>
                </a:solidFill>
                <a:latin typeface="Comic Sans MS" pitchFamily="34" charset="0"/>
                <a:ea typeface="Comic Sans MS" pitchFamily="34" charset="-122"/>
                <a:cs typeface="Comic Sans MS" pitchFamily="34" charset="-120"/>
              </a:rPr>
              <a:t>AI provides real-time feedback on assignments, enabling students to learn from mistakes immediately. This can lead to a 20% increase in assignment completion rates.
</a:t>
            </a:r>
            <a:endParaRPr lang="en-US" sz="1600" dirty="0"/>
          </a:p>
        </p:txBody>
      </p:sp>
      <p:sp>
        <p:nvSpPr>
          <p:cNvPr id="22" name="Text 10"/>
          <p:cNvSpPr/>
          <p:nvPr/>
        </p:nvSpPr>
        <p:spPr>
          <a:xfrm>
            <a:off x="1422364" y="5188455"/>
            <a:ext cx="10007350" cy="380990"/>
          </a:xfrm>
          <a:prstGeom prst="rect">
            <a:avLst/>
          </a:prstGeom>
          <a:noFill/>
          <a:ln/>
        </p:spPr>
        <p:txBody>
          <a:bodyPr wrap="square" lIns="0" tIns="0" rIns="0" bIns="0" rtlCol="0" anchor="t"/>
          <a:lstStyle/>
          <a:p>
            <a:pPr algn="l" indent="0" marL="0">
              <a:lnSpc>
                <a:spcPct val="120000"/>
              </a:lnSpc>
              <a:buNone/>
            </a:pPr>
            <a:r>
              <a:rPr lang="en-US" sz="1600" b="1" dirty="0">
                <a:solidFill>
                  <a:srgbClr val="1E293B"/>
                </a:solidFill>
                <a:latin typeface="Comic Sans MS" pitchFamily="34" charset="0"/>
                <a:ea typeface="Comic Sans MS" pitchFamily="34" charset="-122"/>
                <a:cs typeface="Comic Sans MS" pitchFamily="34" charset="-120"/>
              </a:rPr>
              <a:t>RESHAPING CURRICULUM DEVELOPMENT
</a:t>
            </a:r>
            <a:endParaRPr lang="en-US" sz="1600" dirty="0"/>
          </a:p>
        </p:txBody>
      </p:sp>
      <p:sp>
        <p:nvSpPr>
          <p:cNvPr id="23" name="Text 11"/>
          <p:cNvSpPr/>
          <p:nvPr/>
        </p:nvSpPr>
        <p:spPr>
          <a:xfrm>
            <a:off x="1422364" y="5594845"/>
            <a:ext cx="10007350" cy="1463003"/>
          </a:xfrm>
          <a:prstGeom prst="rect">
            <a:avLst/>
          </a:prstGeom>
          <a:noFill/>
          <a:ln/>
        </p:spPr>
        <p:txBody>
          <a:bodyPr wrap="square" lIns="0" tIns="0" rIns="0" bIns="0" rtlCol="0" anchor="t"/>
          <a:lstStyle/>
          <a:p>
            <a:pPr algn="l" indent="0" marL="0">
              <a:lnSpc>
                <a:spcPct val="160000"/>
              </a:lnSpc>
              <a:buNone/>
            </a:pPr>
            <a:r>
              <a:rPr lang="en-US" sz="1600" dirty="0">
                <a:solidFill>
                  <a:srgbClr val="475569"/>
                </a:solidFill>
                <a:latin typeface="Comic Sans MS" pitchFamily="34" charset="0"/>
                <a:ea typeface="Comic Sans MS" pitchFamily="34" charset="-122"/>
                <a:cs typeface="Comic Sans MS" pitchFamily="34" charset="-120"/>
              </a:rPr>
              <a:t>AI provides real-time feedback on assignments, enabling students to learn from mistakes immediately. This can lead to a 20% increase in assignment completion rates.
</a:t>
            </a:r>
            <a:endParaRPr lang="en-US" sz="1600" dirty="0"/>
          </a:p>
        </p:txBody>
      </p:sp>
      <p:pic>
        <p:nvPicPr>
          <p:cNvPr id="24" name="Image 10" descr="http://127.0.0.1:3000/slidemaker_favicon.ico">    </p:cNvPr>
          <p:cNvPicPr>
            <a:picLocks noChangeAspect="1"/>
          </p:cNvPicPr>
          <p:nvPr/>
        </p:nvPicPr>
        <p:blipFill>
          <a:blip r:embed="rId13"/>
          <a:srcRect l="0" r="0" t="0" b="0"/>
          <a:stretch/>
        </p:blipFill>
        <p:spPr>
          <a:xfrm>
            <a:off x="10477238" y="6235544"/>
            <a:ext cx="139697" cy="139697"/>
          </a:xfrm>
          <a:prstGeom prst="rect">
            <a:avLst/>
          </a:prstGeom>
        </p:spPr>
      </p:pic>
      <p:sp>
        <p:nvSpPr>
          <p:cNvPr id="25" name="Text 12"/>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Comic Sans MS" pitchFamily="34" charset="0"/>
                <a:ea typeface="Comic Sans MS" pitchFamily="34" charset="-122"/>
                <a:cs typeface="Comic Sans MS" pitchFamily="34" charset="-120"/>
              </a:rPr>
              <a:t>SlideMaker.app</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9E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0" y="0"/>
            <a:ext cx="12145975" cy="6812280"/>
          </a:xfrm>
          <a:prstGeom prst="rect">
            <a:avLst/>
          </a:prstGeom>
        </p:spPr>
      </p:pic>
      <p:pic>
        <p:nvPicPr>
          <p:cNvPr id="3"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45975" cy="6812280"/>
          </a:xfrm>
          <a:prstGeom prst="rect">
            <a:avLst/>
          </a:prstGeom>
        </p:spPr>
      </p:pic>
      <p:pic>
        <p:nvPicPr>
          <p:cNvPr id="4" name="Image 2" descr="preencoded.png">    </p:cNvPr>
          <p:cNvPicPr>
            <a:picLocks noChangeAspect="1"/>
          </p:cNvPicPr>
          <p:nvPr/>
        </p:nvPicPr>
        <p:blipFill>
          <a:blip r:embed="rId5"/>
          <a:srcRect l="0" r="0" t="0" b="0"/>
          <a:stretch/>
        </p:blipFill>
        <p:spPr>
          <a:xfrm>
            <a:off x="380990" y="0"/>
            <a:ext cx="38099" cy="5143500"/>
          </a:xfrm>
          <a:prstGeom prst="rect">
            <a:avLst/>
          </a:prstGeom>
        </p:spPr>
      </p:pic>
      <p:pic>
        <p:nvPicPr>
          <p:cNvPr id="5" name="Image 3" descr="preencoded.png">    </p:cNvPr>
          <p:cNvPicPr>
            <a:picLocks noChangeAspect="1"/>
          </p:cNvPicPr>
          <p:nvPr/>
        </p:nvPicPr>
        <p:blipFill>
          <a:blip r:embed="rId6"/>
          <a:srcRect l="0" r="0" t="0" b="0"/>
          <a:stretch/>
        </p:blipFill>
        <p:spPr>
          <a:xfrm>
            <a:off x="380990" y="0"/>
            <a:ext cx="38099" cy="5143500"/>
          </a:xfrm>
          <a:prstGeom prst="rect">
            <a:avLst/>
          </a:prstGeom>
        </p:spPr>
      </p:pic>
      <p:pic>
        <p:nvPicPr>
          <p:cNvPr id="6" name="Image 4" descr="preencoded.png">    </p:cNvPr>
          <p:cNvPicPr>
            <a:picLocks noChangeAspect="1"/>
          </p:cNvPicPr>
          <p:nvPr/>
        </p:nvPicPr>
        <p:blipFill>
          <a:blip r:embed="rId7"/>
          <a:srcRect l="0" r="0" t="0" b="0"/>
          <a:stretch/>
        </p:blipFill>
        <p:spPr>
          <a:xfrm>
            <a:off x="1206470" y="444489"/>
            <a:ext cx="4063898" cy="444489"/>
          </a:xfrm>
          <a:prstGeom prst="rect">
            <a:avLst/>
          </a:prstGeom>
        </p:spPr>
      </p:pic>
      <p:pic>
        <p:nvPicPr>
          <p:cNvPr id="7" name="Image 5" descr="preencoded.png">    </p:cNvPr>
          <p:cNvPicPr>
            <a:picLocks noChangeAspect="1"/>
          </p:cNvPicPr>
          <p:nvPr/>
        </p:nvPicPr>
        <p:blipFill>
          <a:blip r:embed="rId8"/>
          <a:srcRect l="0" r="0" t="0" b="0"/>
          <a:stretch/>
        </p:blipFill>
        <p:spPr>
          <a:xfrm>
            <a:off x="1206470" y="444489"/>
            <a:ext cx="4063898" cy="444489"/>
          </a:xfrm>
          <a:prstGeom prst="rect">
            <a:avLst/>
          </a:prstGeom>
        </p:spPr>
      </p:pic>
      <p:pic>
        <p:nvPicPr>
          <p:cNvPr id="8" name="Image 6" descr="preencoded.png">    </p:cNvPr>
          <p:cNvPicPr>
            <a:picLocks noChangeAspect="1"/>
          </p:cNvPicPr>
          <p:nvPr/>
        </p:nvPicPr>
        <p:blipFill>
          <a:blip r:embed="rId9"/>
          <a:srcRect l="0" r="0" t="0" b="0"/>
          <a:stretch/>
        </p:blipFill>
        <p:spPr>
          <a:xfrm>
            <a:off x="1269968" y="1269968"/>
            <a:ext cx="1777956" cy="101597"/>
          </a:xfrm>
          <a:prstGeom prst="rect">
            <a:avLst/>
          </a:prstGeom>
        </p:spPr>
      </p:pic>
      <p:pic>
        <p:nvPicPr>
          <p:cNvPr id="9" name="Image 7" descr="preencoded.png">    </p:cNvPr>
          <p:cNvPicPr>
            <a:picLocks noChangeAspect="1"/>
          </p:cNvPicPr>
          <p:nvPr/>
        </p:nvPicPr>
        <p:blipFill>
          <a:blip r:embed="rId10"/>
          <a:srcRect l="0" r="0" t="0" b="0"/>
          <a:stretch/>
        </p:blipFill>
        <p:spPr>
          <a:xfrm>
            <a:off x="1269968" y="1269968"/>
            <a:ext cx="1777956" cy="101597"/>
          </a:xfrm>
          <a:prstGeom prst="rect">
            <a:avLst/>
          </a:prstGeom>
        </p:spPr>
      </p:pic>
      <p:pic>
        <p:nvPicPr>
          <p:cNvPr id="10" name="Image 8" descr="preencoded.png">    </p:cNvPr>
          <p:cNvPicPr>
            <a:picLocks noChangeAspect="1"/>
          </p:cNvPicPr>
          <p:nvPr/>
        </p:nvPicPr>
        <p:blipFill>
          <a:blip r:embed="rId11"/>
          <a:srcRect l="0" r="0" t="0" b="0"/>
          <a:stretch/>
        </p:blipFill>
        <p:spPr>
          <a:xfrm>
            <a:off x="1079473" y="444489"/>
            <a:ext cx="304792" cy="304792"/>
          </a:xfrm>
          <a:prstGeom prst="rect">
            <a:avLst/>
          </a:prstGeom>
        </p:spPr>
      </p:pic>
      <p:pic>
        <p:nvPicPr>
          <p:cNvPr id="11" name="Image 9" descr="preencoded.png">    </p:cNvPr>
          <p:cNvPicPr>
            <a:picLocks noChangeAspect="1"/>
          </p:cNvPicPr>
          <p:nvPr/>
        </p:nvPicPr>
        <p:blipFill>
          <a:blip r:embed="rId12"/>
          <a:srcRect l="0" r="0" t="0" b="0"/>
          <a:stretch/>
        </p:blipFill>
        <p:spPr>
          <a:xfrm>
            <a:off x="1079473" y="444489"/>
            <a:ext cx="304792" cy="304792"/>
          </a:xfrm>
          <a:prstGeom prst="rect">
            <a:avLst/>
          </a:prstGeom>
        </p:spPr>
      </p:pic>
      <p:sp>
        <p:nvSpPr>
          <p:cNvPr id="12" name="Text 0"/>
          <p:cNvSpPr/>
          <p:nvPr/>
        </p:nvSpPr>
        <p:spPr>
          <a:xfrm>
            <a:off x="1269968" y="380990"/>
            <a:ext cx="9651759" cy="634984"/>
          </a:xfrm>
          <a:prstGeom prst="rect">
            <a:avLst/>
          </a:prstGeom>
          <a:noFill/>
          <a:ln/>
        </p:spPr>
        <p:txBody>
          <a:bodyPr wrap="square" lIns="0" tIns="0" rIns="0" bIns="0" rtlCol="0" anchor="t"/>
          <a:lstStyle/>
          <a:p>
            <a:pPr algn="l" indent="0" marL="0">
              <a:lnSpc>
                <a:spcPct val="120000"/>
              </a:lnSpc>
              <a:buNone/>
            </a:pPr>
            <a:r>
              <a:rPr lang="en-US" sz="3100" b="1" dirty="0">
                <a:solidFill>
                  <a:srgbClr val="1E293B"/>
                </a:solidFill>
                <a:latin typeface="Segoe Print" pitchFamily="34" charset="0"/>
                <a:ea typeface="Segoe Print" pitchFamily="34" charset="-122"/>
                <a:cs typeface="Segoe Print" pitchFamily="34" charset="-120"/>
              </a:rPr>
              <a:t>Opportunities Presented by AI
</a:t>
            </a:r>
            <a:endParaRPr lang="en-US" sz="3100" dirty="0"/>
          </a:p>
        </p:txBody>
      </p:sp>
      <p:sp>
        <p:nvSpPr>
          <p:cNvPr id="13" name="Shape 1"/>
          <p:cNvSpPr/>
          <p:nvPr/>
        </p:nvSpPr>
        <p:spPr>
          <a:xfrm>
            <a:off x="761981" y="1640799"/>
            <a:ext cx="3276518" cy="3502701"/>
          </a:xfrm>
          <a:prstGeom prst="rect">
            <a:avLst/>
          </a:prstGeom>
          <a:noFill/>
          <a:ln/>
        </p:spPr>
      </p:sp>
      <p:sp>
        <p:nvSpPr>
          <p:cNvPr id="14" name="Text 2"/>
          <p:cNvSpPr/>
          <p:nvPr/>
        </p:nvSpPr>
        <p:spPr>
          <a:xfrm>
            <a:off x="3327317" y="1793195"/>
            <a:ext cx="609585" cy="444489"/>
          </a:xfrm>
          <a:prstGeom prst="rect">
            <a:avLst/>
          </a:prstGeom>
          <a:noFill/>
          <a:ln/>
        </p:spPr>
        <p:txBody>
          <a:bodyPr wrap="square" lIns="0" tIns="0" rIns="0" bIns="0" rtlCol="0" anchor="t"/>
          <a:lstStyle/>
          <a:p>
            <a:pPr algn="r" indent="0" marL="0">
              <a:lnSpc>
                <a:spcPct val="100000"/>
              </a:lnSpc>
              <a:buNone/>
            </a:pPr>
            <a:r>
              <a:rPr lang="en-US" sz="1600" dirty="0">
                <a:solidFill>
                  <a:srgbClr val="FF6B9D"/>
                </a:solidFill>
                <a:latin typeface="Comic Sans MS" pitchFamily="34" charset="0"/>
                <a:ea typeface="Comic Sans MS" pitchFamily="34" charset="-122"/>
                <a:cs typeface="Comic Sans MS" pitchFamily="34" charset="-120"/>
              </a:rPr>
              <a:t>1
</a:t>
            </a:r>
            <a:endParaRPr lang="en-US" sz="1600" dirty="0"/>
          </a:p>
        </p:txBody>
      </p:sp>
      <p:sp>
        <p:nvSpPr>
          <p:cNvPr id="15" name="Text 3"/>
          <p:cNvSpPr/>
          <p:nvPr/>
        </p:nvSpPr>
        <p:spPr>
          <a:xfrm>
            <a:off x="1066773" y="2466278"/>
            <a:ext cx="2666933" cy="1015975"/>
          </a:xfrm>
          <a:prstGeom prst="rect">
            <a:avLst/>
          </a:prstGeom>
          <a:noFill/>
          <a:ln/>
        </p:spPr>
        <p:txBody>
          <a:bodyPr wrap="square" lIns="0" tIns="0" rIns="0" bIns="0" rtlCol="0" anchor="t"/>
          <a:lstStyle/>
          <a:p>
            <a:pPr algn="l" indent="0" marL="0">
              <a:lnSpc>
                <a:spcPct val="120000"/>
              </a:lnSpc>
              <a:buNone/>
            </a:pPr>
            <a:r>
              <a:rPr lang="en-US" sz="1600" b="1" dirty="0">
                <a:solidFill>
                  <a:srgbClr val="1E293B"/>
                </a:solidFill>
                <a:latin typeface="Comic Sans MS" pitchFamily="34" charset="0"/>
                <a:ea typeface="Comic Sans MS" pitchFamily="34" charset="-122"/>
                <a:cs typeface="Comic Sans MS" pitchFamily="34" charset="-120"/>
              </a:rPr>
              <a:t>Enhanced Engagement
</a:t>
            </a:r>
            <a:endParaRPr lang="en-US" sz="1600" dirty="0"/>
          </a:p>
        </p:txBody>
      </p:sp>
      <p:sp>
        <p:nvSpPr>
          <p:cNvPr id="16" name="Text 4"/>
          <p:cNvSpPr/>
          <p:nvPr/>
        </p:nvSpPr>
        <p:spPr>
          <a:xfrm>
            <a:off x="1066773" y="3418755"/>
            <a:ext cx="2666933" cy="1996390"/>
          </a:xfrm>
          <a:prstGeom prst="rect">
            <a:avLst/>
          </a:prstGeom>
          <a:noFill/>
          <a:ln/>
        </p:spPr>
        <p:txBody>
          <a:bodyPr wrap="square" lIns="0" tIns="0" rIns="0" bIns="0" rtlCol="0" anchor="t"/>
          <a:lstStyle/>
          <a:p>
            <a:pPr algn="l" indent="0" marL="0">
              <a:lnSpc>
                <a:spcPct val="160000"/>
              </a:lnSpc>
              <a:buNone/>
            </a:pPr>
            <a:r>
              <a:rPr lang="en-US" sz="1600" dirty="0">
                <a:solidFill>
                  <a:srgbClr val="475569"/>
                </a:solidFill>
                <a:latin typeface="Comic Sans MS" pitchFamily="34" charset="0"/>
                <a:ea typeface="Comic Sans MS" pitchFamily="34" charset="-122"/>
                <a:cs typeface="Comic Sans MS" pitchFamily="34" charset="-120"/>
              </a:rPr>
              <a:t>AI-driven tools like interactive simulations and gamified learning platforms can increase student engagement by up to 30%, making lessons more dynamic and enjoyable.
</a:t>
            </a:r>
            <a:endParaRPr lang="en-US" sz="1600" dirty="0"/>
          </a:p>
        </p:txBody>
      </p:sp>
      <p:sp>
        <p:nvSpPr>
          <p:cNvPr id="17" name="Shape 5"/>
          <p:cNvSpPr/>
          <p:nvPr/>
        </p:nvSpPr>
        <p:spPr>
          <a:xfrm>
            <a:off x="4457589" y="1640799"/>
            <a:ext cx="3276518" cy="3502701"/>
          </a:xfrm>
          <a:prstGeom prst="rect">
            <a:avLst/>
          </a:prstGeom>
          <a:noFill/>
          <a:ln/>
        </p:spPr>
      </p:sp>
      <p:sp>
        <p:nvSpPr>
          <p:cNvPr id="18" name="Text 6"/>
          <p:cNvSpPr/>
          <p:nvPr/>
        </p:nvSpPr>
        <p:spPr>
          <a:xfrm>
            <a:off x="7022924" y="1793195"/>
            <a:ext cx="609585" cy="444489"/>
          </a:xfrm>
          <a:prstGeom prst="rect">
            <a:avLst/>
          </a:prstGeom>
          <a:noFill/>
          <a:ln/>
        </p:spPr>
        <p:txBody>
          <a:bodyPr wrap="square" lIns="0" tIns="0" rIns="0" bIns="0" rtlCol="0" anchor="t"/>
          <a:lstStyle/>
          <a:p>
            <a:pPr algn="r" indent="0" marL="0">
              <a:lnSpc>
                <a:spcPct val="100000"/>
              </a:lnSpc>
              <a:buNone/>
            </a:pPr>
            <a:r>
              <a:rPr lang="en-US" sz="1600" dirty="0">
                <a:solidFill>
                  <a:srgbClr val="FF6B9D"/>
                </a:solidFill>
                <a:latin typeface="Comic Sans MS" pitchFamily="34" charset="0"/>
                <a:ea typeface="Comic Sans MS" pitchFamily="34" charset="-122"/>
                <a:cs typeface="Comic Sans MS" pitchFamily="34" charset="-120"/>
              </a:rPr>
              <a:t>2
</a:t>
            </a:r>
            <a:endParaRPr lang="en-US" sz="1600" dirty="0"/>
          </a:p>
        </p:txBody>
      </p:sp>
      <p:sp>
        <p:nvSpPr>
          <p:cNvPr id="19" name="Text 7"/>
          <p:cNvSpPr/>
          <p:nvPr/>
        </p:nvSpPr>
        <p:spPr>
          <a:xfrm>
            <a:off x="4762381" y="2466278"/>
            <a:ext cx="2666933" cy="1015975"/>
          </a:xfrm>
          <a:prstGeom prst="rect">
            <a:avLst/>
          </a:prstGeom>
          <a:noFill/>
          <a:ln/>
        </p:spPr>
        <p:txBody>
          <a:bodyPr wrap="square" lIns="0" tIns="0" rIns="0" bIns="0" rtlCol="0" anchor="t"/>
          <a:lstStyle/>
          <a:p>
            <a:pPr algn="l" indent="0" marL="0">
              <a:lnSpc>
                <a:spcPct val="120000"/>
              </a:lnSpc>
              <a:buNone/>
            </a:pPr>
            <a:r>
              <a:rPr lang="en-US" sz="1600" b="1" dirty="0">
                <a:solidFill>
                  <a:srgbClr val="1E293B"/>
                </a:solidFill>
                <a:latin typeface="Comic Sans MS" pitchFamily="34" charset="0"/>
                <a:ea typeface="Comic Sans MS" pitchFamily="34" charset="-122"/>
                <a:cs typeface="Comic Sans MS" pitchFamily="34" charset="-120"/>
              </a:rPr>
              <a:t>Support for Diverse Learning
</a:t>
            </a:r>
            <a:endParaRPr lang="en-US" sz="1600" dirty="0"/>
          </a:p>
        </p:txBody>
      </p:sp>
      <p:sp>
        <p:nvSpPr>
          <p:cNvPr id="20" name="Text 8"/>
          <p:cNvSpPr/>
          <p:nvPr/>
        </p:nvSpPr>
        <p:spPr>
          <a:xfrm>
            <a:off x="4762381" y="3418755"/>
            <a:ext cx="2666933" cy="1996390"/>
          </a:xfrm>
          <a:prstGeom prst="rect">
            <a:avLst/>
          </a:prstGeom>
          <a:noFill/>
          <a:ln/>
        </p:spPr>
        <p:txBody>
          <a:bodyPr wrap="square" lIns="0" tIns="0" rIns="0" bIns="0" rtlCol="0" anchor="t"/>
          <a:lstStyle/>
          <a:p>
            <a:pPr algn="l" indent="0" marL="0">
              <a:lnSpc>
                <a:spcPct val="160000"/>
              </a:lnSpc>
              <a:buNone/>
            </a:pPr>
            <a:r>
              <a:rPr lang="en-US" sz="1600" dirty="0">
                <a:solidFill>
                  <a:srgbClr val="475569"/>
                </a:solidFill>
                <a:latin typeface="Comic Sans MS" pitchFamily="34" charset="0"/>
                <a:ea typeface="Comic Sans MS" pitchFamily="34" charset="-122"/>
                <a:cs typeface="Comic Sans MS" pitchFamily="34" charset="-120"/>
              </a:rPr>
              <a:t>AI can personalize learning experiences by adapting content to various learning styles, improving comprehension and retention for 80% of students with different needs.
</a:t>
            </a:r>
            <a:endParaRPr lang="en-US" sz="1600" dirty="0"/>
          </a:p>
        </p:txBody>
      </p:sp>
      <p:sp>
        <p:nvSpPr>
          <p:cNvPr id="21" name="Shape 9"/>
          <p:cNvSpPr/>
          <p:nvPr/>
        </p:nvSpPr>
        <p:spPr>
          <a:xfrm>
            <a:off x="8153196" y="1640799"/>
            <a:ext cx="990804" cy="3502701"/>
          </a:xfrm>
          <a:prstGeom prst="rect">
            <a:avLst/>
          </a:prstGeom>
          <a:noFill/>
          <a:ln/>
        </p:spPr>
      </p:sp>
      <p:sp>
        <p:nvSpPr>
          <p:cNvPr id="22" name="Text 10"/>
          <p:cNvSpPr/>
          <p:nvPr/>
        </p:nvSpPr>
        <p:spPr>
          <a:xfrm>
            <a:off x="10718532" y="1793195"/>
            <a:ext cx="609585" cy="444489"/>
          </a:xfrm>
          <a:prstGeom prst="rect">
            <a:avLst/>
          </a:prstGeom>
          <a:noFill/>
          <a:ln/>
        </p:spPr>
        <p:txBody>
          <a:bodyPr wrap="square" lIns="0" tIns="0" rIns="0" bIns="0" rtlCol="0" anchor="t"/>
          <a:lstStyle/>
          <a:p>
            <a:pPr algn="r" indent="0" marL="0">
              <a:lnSpc>
                <a:spcPct val="100000"/>
              </a:lnSpc>
              <a:buNone/>
            </a:pPr>
            <a:r>
              <a:rPr lang="en-US" sz="1600" dirty="0">
                <a:solidFill>
                  <a:srgbClr val="FF6B9D"/>
                </a:solidFill>
                <a:latin typeface="Comic Sans MS" pitchFamily="34" charset="0"/>
                <a:ea typeface="Comic Sans MS" pitchFamily="34" charset="-122"/>
                <a:cs typeface="Comic Sans MS" pitchFamily="34" charset="-120"/>
              </a:rPr>
              <a:t>3
</a:t>
            </a:r>
            <a:endParaRPr lang="en-US" sz="1600" dirty="0"/>
          </a:p>
        </p:txBody>
      </p:sp>
      <p:sp>
        <p:nvSpPr>
          <p:cNvPr id="23" name="Text 11"/>
          <p:cNvSpPr/>
          <p:nvPr/>
        </p:nvSpPr>
        <p:spPr>
          <a:xfrm>
            <a:off x="8457989" y="2466278"/>
            <a:ext cx="2666933" cy="1015975"/>
          </a:xfrm>
          <a:prstGeom prst="rect">
            <a:avLst/>
          </a:prstGeom>
          <a:noFill/>
          <a:ln/>
        </p:spPr>
        <p:txBody>
          <a:bodyPr wrap="square" lIns="0" tIns="0" rIns="0" bIns="0" rtlCol="0" anchor="t"/>
          <a:lstStyle/>
          <a:p>
            <a:pPr algn="l" indent="0" marL="0">
              <a:lnSpc>
                <a:spcPct val="120000"/>
              </a:lnSpc>
              <a:buNone/>
            </a:pPr>
            <a:r>
              <a:rPr lang="en-US" sz="1600" b="1" dirty="0">
                <a:solidFill>
                  <a:srgbClr val="1E293B"/>
                </a:solidFill>
                <a:latin typeface="Comic Sans MS" pitchFamily="34" charset="0"/>
                <a:ea typeface="Comic Sans MS" pitchFamily="34" charset="-122"/>
                <a:cs typeface="Comic Sans MS" pitchFamily="34" charset="-120"/>
              </a:rPr>
              <a:t>Access to Resources
</a:t>
            </a:r>
            <a:endParaRPr lang="en-US" sz="1600" dirty="0"/>
          </a:p>
        </p:txBody>
      </p:sp>
      <p:sp>
        <p:nvSpPr>
          <p:cNvPr id="24" name="Text 12"/>
          <p:cNvSpPr/>
          <p:nvPr/>
        </p:nvSpPr>
        <p:spPr>
          <a:xfrm>
            <a:off x="8457989" y="3418755"/>
            <a:ext cx="2666933" cy="1996390"/>
          </a:xfrm>
          <a:prstGeom prst="rect">
            <a:avLst/>
          </a:prstGeom>
          <a:noFill/>
          <a:ln/>
        </p:spPr>
        <p:txBody>
          <a:bodyPr wrap="square" lIns="0" tIns="0" rIns="0" bIns="0" rtlCol="0" anchor="t"/>
          <a:lstStyle/>
          <a:p>
            <a:pPr algn="l" indent="0" marL="0">
              <a:lnSpc>
                <a:spcPct val="160000"/>
              </a:lnSpc>
              <a:buNone/>
            </a:pPr>
            <a:r>
              <a:rPr lang="en-US" sz="1600" dirty="0">
                <a:solidFill>
                  <a:srgbClr val="475569"/>
                </a:solidFill>
                <a:latin typeface="Comic Sans MS" pitchFamily="34" charset="0"/>
                <a:ea typeface="Comic Sans MS" pitchFamily="34" charset="-122"/>
                <a:cs typeface="Comic Sans MS" pitchFamily="34" charset="-120"/>
              </a:rPr>
              <a:t>AI-driven tools like interactive simulations and gamified learning platforms can increase student engagement by up to 30%, making lessons more dynamic and enjoyable.
</a:t>
            </a:r>
            <a:endParaRPr lang="en-US" sz="1600" dirty="0"/>
          </a:p>
        </p:txBody>
      </p:sp>
      <p:pic>
        <p:nvPicPr>
          <p:cNvPr id="25" name="Image 10" descr="http://127.0.0.1:3000/slidemaker_favicon.ico">    </p:cNvPr>
          <p:cNvPicPr>
            <a:picLocks noChangeAspect="1"/>
          </p:cNvPicPr>
          <p:nvPr/>
        </p:nvPicPr>
        <p:blipFill>
          <a:blip r:embed="rId13"/>
          <a:srcRect l="0" r="0" t="0" b="0"/>
          <a:stretch/>
        </p:blipFill>
        <p:spPr>
          <a:xfrm>
            <a:off x="10477238" y="6235544"/>
            <a:ext cx="139697" cy="139697"/>
          </a:xfrm>
          <a:prstGeom prst="rect">
            <a:avLst/>
          </a:prstGeom>
        </p:spPr>
      </p:pic>
      <p:sp>
        <p:nvSpPr>
          <p:cNvPr id="26" name="Text 13"/>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Comic Sans MS" pitchFamily="34" charset="0"/>
                <a:ea typeface="Comic Sans MS" pitchFamily="34" charset="-122"/>
                <a:cs typeface="Comic Sans MS" pitchFamily="34" charset="-120"/>
              </a:rPr>
              <a:t>SlideMaker.app</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9E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0" y="0"/>
            <a:ext cx="12145975" cy="6812280"/>
          </a:xfrm>
          <a:prstGeom prst="rect">
            <a:avLst/>
          </a:prstGeom>
        </p:spPr>
      </p:pic>
      <p:pic>
        <p:nvPicPr>
          <p:cNvPr id="3"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45975" cy="6812280"/>
          </a:xfrm>
          <a:prstGeom prst="rect">
            <a:avLst/>
          </a:prstGeom>
        </p:spPr>
      </p:pic>
      <p:pic>
        <p:nvPicPr>
          <p:cNvPr id="4"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0"/>
            <a:ext cx="12145975" cy="6812280"/>
          </a:xfrm>
          <a:prstGeom prst="rect">
            <a:avLst/>
          </a:prstGeom>
        </p:spPr>
      </p:pic>
      <p:pic>
        <p:nvPicPr>
          <p:cNvPr id="5"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0"/>
            <a:ext cx="12145975" cy="6812280"/>
          </a:xfrm>
          <a:prstGeom prst="rect">
            <a:avLst/>
          </a:prstGeom>
        </p:spPr>
      </p:pic>
      <p:pic>
        <p:nvPicPr>
          <p:cNvPr id="6" name="Image 4" descr="preencoded.png">    </p:cNvPr>
          <p:cNvPicPr>
            <a:picLocks noChangeAspect="1"/>
          </p:cNvPicPr>
          <p:nvPr/>
        </p:nvPicPr>
        <p:blipFill>
          <a:blip r:embed="rId9"/>
          <a:srcRect l="0" r="0" t="0" b="0"/>
          <a:stretch/>
        </p:blipFill>
        <p:spPr>
          <a:xfrm>
            <a:off x="1219170" y="406390"/>
            <a:ext cx="2539937" cy="406390"/>
          </a:xfrm>
          <a:prstGeom prst="rect">
            <a:avLst/>
          </a:prstGeom>
        </p:spPr>
      </p:pic>
      <p:pic>
        <p:nvPicPr>
          <p:cNvPr id="7" name="Image 5" descr="preencoded.png">    </p:cNvPr>
          <p:cNvPicPr>
            <a:picLocks noChangeAspect="1"/>
          </p:cNvPicPr>
          <p:nvPr/>
        </p:nvPicPr>
        <p:blipFill>
          <a:blip r:embed="rId10"/>
          <a:srcRect l="0" r="0" t="0" b="0"/>
          <a:stretch/>
        </p:blipFill>
        <p:spPr>
          <a:xfrm>
            <a:off x="1219170" y="406390"/>
            <a:ext cx="2539937" cy="406390"/>
          </a:xfrm>
          <a:prstGeom prst="rect">
            <a:avLst/>
          </a:prstGeom>
        </p:spPr>
      </p:pic>
      <p:pic>
        <p:nvPicPr>
          <p:cNvPr id="8" name="Image 6" descr="preencoded.png">    </p:cNvPr>
          <p:cNvPicPr>
            <a:picLocks noChangeAspect="1"/>
          </p:cNvPicPr>
          <p:nvPr/>
        </p:nvPicPr>
        <p:blipFill>
          <a:blip r:embed="rId11"/>
          <a:srcRect l="0" r="0" t="0" b="0"/>
          <a:stretch/>
        </p:blipFill>
        <p:spPr>
          <a:xfrm>
            <a:off x="380990" y="5079873"/>
            <a:ext cx="507987" cy="63627"/>
          </a:xfrm>
          <a:prstGeom prst="rect">
            <a:avLst/>
          </a:prstGeom>
        </p:spPr>
      </p:pic>
      <p:pic>
        <p:nvPicPr>
          <p:cNvPr id="9" name="Image 7" descr="preencoded.png">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15975" y="1777956"/>
            <a:ext cx="2539937" cy="190495"/>
          </a:xfrm>
          <a:prstGeom prst="rect">
            <a:avLst/>
          </a:prstGeom>
        </p:spPr>
      </p:pic>
      <p:pic>
        <p:nvPicPr>
          <p:cNvPr id="10" name="Image 8" descr="preencoded.png">    </p:cNvPr>
          <p:cNvPicPr>
            <a:picLocks noChangeAspect="1"/>
          </p:cNvPicPr>
          <p:nvPr/>
        </p:nvPicPr>
        <p:blipFill>
          <a:blip r:embed="rId14"/>
          <a:srcRect l="0" r="0" t="0" b="0"/>
          <a:stretch/>
        </p:blipFill>
        <p:spPr>
          <a:xfrm>
            <a:off x="380990" y="5079873"/>
            <a:ext cx="507987" cy="63627"/>
          </a:xfrm>
          <a:prstGeom prst="rect">
            <a:avLst/>
          </a:prstGeom>
        </p:spPr>
      </p:pic>
      <p:pic>
        <p:nvPicPr>
          <p:cNvPr id="11" name="Image 9" descr="preencoded.png">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15975" y="1777956"/>
            <a:ext cx="2539937" cy="190495"/>
          </a:xfrm>
          <a:prstGeom prst="rect">
            <a:avLst/>
          </a:prstGeom>
        </p:spPr>
      </p:pic>
      <p:sp>
        <p:nvSpPr>
          <p:cNvPr id="12" name="Text 0"/>
          <p:cNvSpPr/>
          <p:nvPr/>
        </p:nvSpPr>
        <p:spPr>
          <a:xfrm>
            <a:off x="761981" y="1015975"/>
            <a:ext cx="10667733" cy="698483"/>
          </a:xfrm>
          <a:prstGeom prst="rect">
            <a:avLst/>
          </a:prstGeom>
          <a:noFill/>
          <a:ln/>
        </p:spPr>
        <p:txBody>
          <a:bodyPr wrap="square" lIns="0" tIns="0" rIns="0" bIns="0" rtlCol="0" anchor="t"/>
          <a:lstStyle/>
          <a:p>
            <a:pPr algn="l" indent="0" marL="0">
              <a:lnSpc>
                <a:spcPct val="120000"/>
              </a:lnSpc>
              <a:buNone/>
            </a:pPr>
            <a:r>
              <a:rPr lang="en-US" sz="3100" b="1" dirty="0">
                <a:solidFill>
                  <a:srgbClr val="1E293B"/>
                </a:solidFill>
                <a:latin typeface="Segoe Print" pitchFamily="34" charset="0"/>
                <a:ea typeface="Segoe Print" pitchFamily="34" charset="-122"/>
                <a:cs typeface="Segoe Print" pitchFamily="34" charset="-120"/>
              </a:rPr>
              <a:t>AI Adoption Rates in Education
</a:t>
            </a:r>
            <a:endParaRPr lang="en-US" sz="3100" dirty="0"/>
          </a:p>
        </p:txBody>
      </p:sp>
      <p:graphicFrame>
        <p:nvGraphicFramePr>
          <p:cNvPr id="13" name="Chart 0" descr=""/>
          <p:cNvGraphicFramePr/>
          <p:nvPr/>
        </p:nvGraphicFramePr>
        <p:xfrm>
          <a:off x="761981" y="2171646"/>
          <a:ext cx="10667733" cy="3924202"/>
        </p:xfrm>
        <a:graphic xmlns:a="http://schemas.openxmlformats.org/drawingml/2006/main">
          <a:graphicData uri="http://schemas.openxmlformats.org/drawingml/2006/chart">
            <c:chart xmlns:c="http://schemas.openxmlformats.org/drawingml/2006/chart" r:id="rId17"/>
          </a:graphicData>
        </a:graphic>
      </p:graphicFrame>
      <p:pic>
        <p:nvPicPr>
          <p:cNvPr id="14" name="Image 10" descr="http://127.0.0.1:3000/slidemaker_favicon.ico">    </p:cNvPr>
          <p:cNvPicPr>
            <a:picLocks noChangeAspect="1"/>
          </p:cNvPicPr>
          <p:nvPr/>
        </p:nvPicPr>
        <p:blipFill>
          <a:blip r:embed="rId18"/>
          <a:srcRect l="0" r="0" t="0" b="0"/>
          <a:stretch/>
        </p:blipFill>
        <p:spPr>
          <a:xfrm>
            <a:off x="10477238" y="6235544"/>
            <a:ext cx="139697" cy="139697"/>
          </a:xfrm>
          <a:prstGeom prst="rect">
            <a:avLst/>
          </a:prstGeom>
        </p:spPr>
      </p:pic>
      <p:sp>
        <p:nvSpPr>
          <p:cNvPr id="15" name="Text 1"/>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Comic Sans MS" pitchFamily="34" charset="0"/>
                <a:ea typeface="Comic Sans MS" pitchFamily="34" charset="-122"/>
                <a:cs typeface="Comic Sans MS" pitchFamily="34" charset="-120"/>
              </a:rPr>
              <a:t>SlideMaker.app</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9E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0" y="0"/>
            <a:ext cx="12145975" cy="6812280"/>
          </a:xfrm>
          <a:prstGeom prst="rect">
            <a:avLst/>
          </a:prstGeom>
        </p:spPr>
      </p:pic>
      <p:pic>
        <p:nvPicPr>
          <p:cNvPr id="3"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45975" cy="6812280"/>
          </a:xfrm>
          <a:prstGeom prst="rect">
            <a:avLst/>
          </a:prstGeom>
        </p:spPr>
      </p:pic>
      <p:pic>
        <p:nvPicPr>
          <p:cNvPr id="4" name="Image 2" descr="preencoded.png">    </p:cNvPr>
          <p:cNvPicPr>
            <a:picLocks noChangeAspect="1"/>
          </p:cNvPicPr>
          <p:nvPr/>
        </p:nvPicPr>
        <p:blipFill>
          <a:blip r:embed="rId5"/>
          <a:srcRect l="0" r="0" t="0" b="0"/>
          <a:stretch/>
        </p:blipFill>
        <p:spPr>
          <a:xfrm>
            <a:off x="380990" y="0"/>
            <a:ext cx="38099" cy="5143500"/>
          </a:xfrm>
          <a:prstGeom prst="rect">
            <a:avLst/>
          </a:prstGeom>
        </p:spPr>
      </p:pic>
      <p:pic>
        <p:nvPicPr>
          <p:cNvPr id="5" name="Image 3" descr="preencoded.png">    </p:cNvPr>
          <p:cNvPicPr>
            <a:picLocks noChangeAspect="1"/>
          </p:cNvPicPr>
          <p:nvPr/>
        </p:nvPicPr>
        <p:blipFill>
          <a:blip r:embed="rId6"/>
          <a:srcRect l="0" r="0" t="0" b="0"/>
          <a:stretch/>
        </p:blipFill>
        <p:spPr>
          <a:xfrm>
            <a:off x="380990" y="0"/>
            <a:ext cx="38099" cy="5143500"/>
          </a:xfrm>
          <a:prstGeom prst="rect">
            <a:avLst/>
          </a:prstGeom>
        </p:spPr>
      </p:pic>
      <p:pic>
        <p:nvPicPr>
          <p:cNvPr id="6" name="Image 4" descr="preencoded.png">    </p:cNvPr>
          <p:cNvPicPr>
            <a:picLocks noChangeAspect="1"/>
          </p:cNvPicPr>
          <p:nvPr/>
        </p:nvPicPr>
        <p:blipFill>
          <a:blip r:embed="rId7"/>
          <a:srcRect l="0" r="0" t="0" b="0"/>
          <a:stretch/>
        </p:blipFill>
        <p:spPr>
          <a:xfrm>
            <a:off x="1206470" y="444489"/>
            <a:ext cx="4063898" cy="444489"/>
          </a:xfrm>
          <a:prstGeom prst="rect">
            <a:avLst/>
          </a:prstGeom>
        </p:spPr>
      </p:pic>
      <p:pic>
        <p:nvPicPr>
          <p:cNvPr id="7" name="Image 5" descr="preencoded.png">    </p:cNvPr>
          <p:cNvPicPr>
            <a:picLocks noChangeAspect="1"/>
          </p:cNvPicPr>
          <p:nvPr/>
        </p:nvPicPr>
        <p:blipFill>
          <a:blip r:embed="rId8"/>
          <a:srcRect l="0" r="0" t="0" b="0"/>
          <a:stretch/>
        </p:blipFill>
        <p:spPr>
          <a:xfrm>
            <a:off x="1206470" y="444489"/>
            <a:ext cx="4063898" cy="444489"/>
          </a:xfrm>
          <a:prstGeom prst="rect">
            <a:avLst/>
          </a:prstGeom>
        </p:spPr>
      </p:pic>
      <p:pic>
        <p:nvPicPr>
          <p:cNvPr id="8" name="Image 6" descr="preencoded.png">    </p:cNvPr>
          <p:cNvPicPr>
            <a:picLocks noChangeAspect="1"/>
          </p:cNvPicPr>
          <p:nvPr/>
        </p:nvPicPr>
        <p:blipFill>
          <a:blip r:embed="rId9"/>
          <a:srcRect l="0" r="0" t="0" b="0"/>
          <a:stretch/>
        </p:blipFill>
        <p:spPr>
          <a:xfrm>
            <a:off x="1269968" y="1269968"/>
            <a:ext cx="1777956" cy="101597"/>
          </a:xfrm>
          <a:prstGeom prst="rect">
            <a:avLst/>
          </a:prstGeom>
        </p:spPr>
      </p:pic>
      <p:pic>
        <p:nvPicPr>
          <p:cNvPr id="9" name="Image 7" descr="preencoded.png">    </p:cNvPr>
          <p:cNvPicPr>
            <a:picLocks noChangeAspect="1"/>
          </p:cNvPicPr>
          <p:nvPr/>
        </p:nvPicPr>
        <p:blipFill>
          <a:blip r:embed="rId10"/>
          <a:srcRect l="0" r="0" t="0" b="0"/>
          <a:stretch/>
        </p:blipFill>
        <p:spPr>
          <a:xfrm>
            <a:off x="1269968" y="1269968"/>
            <a:ext cx="1777956" cy="101597"/>
          </a:xfrm>
          <a:prstGeom prst="rect">
            <a:avLst/>
          </a:prstGeom>
        </p:spPr>
      </p:pic>
      <p:pic>
        <p:nvPicPr>
          <p:cNvPr id="10" name="Image 8" descr="preencoded.png">    </p:cNvPr>
          <p:cNvPicPr>
            <a:picLocks noChangeAspect="1"/>
          </p:cNvPicPr>
          <p:nvPr/>
        </p:nvPicPr>
        <p:blipFill>
          <a:blip r:embed="rId11"/>
          <a:srcRect l="0" r="0" t="0" b="0"/>
          <a:stretch/>
        </p:blipFill>
        <p:spPr>
          <a:xfrm>
            <a:off x="1079473" y="444489"/>
            <a:ext cx="304792" cy="304792"/>
          </a:xfrm>
          <a:prstGeom prst="rect">
            <a:avLst/>
          </a:prstGeom>
        </p:spPr>
      </p:pic>
      <p:pic>
        <p:nvPicPr>
          <p:cNvPr id="11" name="Image 9" descr="preencoded.png">    </p:cNvPr>
          <p:cNvPicPr>
            <a:picLocks noChangeAspect="1"/>
          </p:cNvPicPr>
          <p:nvPr/>
        </p:nvPicPr>
        <p:blipFill>
          <a:blip r:embed="rId12"/>
          <a:srcRect l="0" r="0" t="0" b="0"/>
          <a:stretch/>
        </p:blipFill>
        <p:spPr>
          <a:xfrm>
            <a:off x="1079473" y="444489"/>
            <a:ext cx="304792" cy="304792"/>
          </a:xfrm>
          <a:prstGeom prst="rect">
            <a:avLst/>
          </a:prstGeom>
        </p:spPr>
      </p:pic>
      <p:sp>
        <p:nvSpPr>
          <p:cNvPr id="12" name="Text 0"/>
          <p:cNvSpPr/>
          <p:nvPr/>
        </p:nvSpPr>
        <p:spPr>
          <a:xfrm>
            <a:off x="1269968" y="380990"/>
            <a:ext cx="9651759" cy="634984"/>
          </a:xfrm>
          <a:prstGeom prst="rect">
            <a:avLst/>
          </a:prstGeom>
          <a:noFill/>
          <a:ln/>
        </p:spPr>
        <p:txBody>
          <a:bodyPr wrap="square" lIns="0" tIns="0" rIns="0" bIns="0" rtlCol="0" anchor="t"/>
          <a:lstStyle/>
          <a:p>
            <a:pPr algn="l" indent="0" marL="0">
              <a:lnSpc>
                <a:spcPct val="120000"/>
              </a:lnSpc>
              <a:buNone/>
            </a:pPr>
            <a:r>
              <a:rPr lang="en-US" sz="3100" b="1" dirty="0">
                <a:solidFill>
                  <a:srgbClr val="1E293B"/>
                </a:solidFill>
                <a:latin typeface="Segoe Print" pitchFamily="34" charset="0"/>
                <a:ea typeface="Segoe Print" pitchFamily="34" charset="-122"/>
                <a:cs typeface="Segoe Print" pitchFamily="34" charset="-120"/>
              </a:rPr>
              <a:t>Risks of AI in Education
</a:t>
            </a:r>
            <a:endParaRPr lang="en-US" sz="3100" dirty="0"/>
          </a:p>
        </p:txBody>
      </p:sp>
      <p:pic>
        <p:nvPicPr>
          <p:cNvPr id="13" name="Image 10" descr="preencoded.png">    </p:cNvPr>
          <p:cNvPicPr>
            <a:picLocks noChangeAspect="1"/>
          </p:cNvPicPr>
          <p:nvPr/>
        </p:nvPicPr>
        <p:blipFill>
          <a:blip r:embed="rId13"/>
          <a:stretch>
            <a:fillRect/>
          </a:stretch>
        </p:blipFill>
        <p:spPr>
          <a:xfrm>
            <a:off x="761981" y="1755096"/>
            <a:ext cx="571486" cy="444489"/>
          </a:xfrm>
          <a:prstGeom prst="rect">
            <a:avLst/>
          </a:prstGeom>
        </p:spPr>
      </p:pic>
      <p:sp>
        <p:nvSpPr>
          <p:cNvPr id="14" name="Text 1"/>
          <p:cNvSpPr/>
          <p:nvPr/>
        </p:nvSpPr>
        <p:spPr>
          <a:xfrm>
            <a:off x="1587460" y="1704297"/>
            <a:ext cx="9842254" cy="380990"/>
          </a:xfrm>
          <a:prstGeom prst="rect">
            <a:avLst/>
          </a:prstGeom>
          <a:noFill/>
          <a:ln/>
        </p:spPr>
        <p:txBody>
          <a:bodyPr wrap="square" lIns="0" tIns="0" rIns="0" bIns="0" rtlCol="0" anchor="t"/>
          <a:lstStyle/>
          <a:p>
            <a:pPr algn="l" indent="0" marL="0">
              <a:lnSpc>
                <a:spcPct val="120000"/>
              </a:lnSpc>
              <a:buNone/>
            </a:pPr>
            <a:r>
              <a:rPr lang="en-US" sz="1600" b="1" dirty="0">
                <a:solidFill>
                  <a:srgbClr val="1E293B"/>
                </a:solidFill>
                <a:latin typeface="Comic Sans MS" pitchFamily="34" charset="0"/>
                <a:ea typeface="Comic Sans MS" pitchFamily="34" charset="-122"/>
                <a:cs typeface="Comic Sans MS" pitchFamily="34" charset="-120"/>
              </a:rPr>
              <a:t>DATA PRIVACY CONCERNS
</a:t>
            </a:r>
            <a:endParaRPr lang="en-US" sz="1600" dirty="0"/>
          </a:p>
        </p:txBody>
      </p:sp>
      <p:sp>
        <p:nvSpPr>
          <p:cNvPr id="15" name="Text 2"/>
          <p:cNvSpPr/>
          <p:nvPr/>
        </p:nvSpPr>
        <p:spPr>
          <a:xfrm>
            <a:off x="1587460" y="2110687"/>
            <a:ext cx="9842254" cy="1463003"/>
          </a:xfrm>
          <a:prstGeom prst="rect">
            <a:avLst/>
          </a:prstGeom>
          <a:noFill/>
          <a:ln/>
        </p:spPr>
        <p:txBody>
          <a:bodyPr wrap="square" lIns="0" tIns="0" rIns="0" bIns="0" rtlCol="0" anchor="t"/>
          <a:lstStyle/>
          <a:p>
            <a:pPr algn="l" indent="0" marL="0">
              <a:lnSpc>
                <a:spcPct val="160000"/>
              </a:lnSpc>
              <a:buNone/>
            </a:pPr>
            <a:r>
              <a:rPr lang="en-US" sz="1600" dirty="0">
                <a:solidFill>
                  <a:srgbClr val="475569"/>
                </a:solidFill>
                <a:latin typeface="Comic Sans MS" pitchFamily="34" charset="0"/>
                <a:ea typeface="Comic Sans MS" pitchFamily="34" charset="-122"/>
                <a:cs typeface="Comic Sans MS" pitchFamily="34" charset="-120"/>
              </a:rPr>
              <a:t>AI systems often require extensive student data, raising concerns about privacy breaches. In 2022, 30% of schools reported data leaks affecting student information.
</a:t>
            </a:r>
            <a:endParaRPr lang="en-US" sz="1600" dirty="0"/>
          </a:p>
        </p:txBody>
      </p:sp>
      <p:pic>
        <p:nvPicPr>
          <p:cNvPr id="16" name="Image 11" descr="preencoded.png">    </p:cNvPr>
          <p:cNvPicPr>
            <a:picLocks noChangeAspect="1"/>
          </p:cNvPicPr>
          <p:nvPr/>
        </p:nvPicPr>
        <p:blipFill>
          <a:blip r:embed="rId14"/>
          <a:stretch>
            <a:fillRect/>
          </a:stretch>
        </p:blipFill>
        <p:spPr>
          <a:xfrm>
            <a:off x="761981" y="2916482"/>
            <a:ext cx="571486" cy="444489"/>
          </a:xfrm>
          <a:prstGeom prst="rect">
            <a:avLst/>
          </a:prstGeom>
        </p:spPr>
      </p:pic>
      <p:sp>
        <p:nvSpPr>
          <p:cNvPr id="17" name="Text 3"/>
          <p:cNvSpPr/>
          <p:nvPr/>
        </p:nvSpPr>
        <p:spPr>
          <a:xfrm>
            <a:off x="1587460" y="2865683"/>
            <a:ext cx="9842254" cy="380990"/>
          </a:xfrm>
          <a:prstGeom prst="rect">
            <a:avLst/>
          </a:prstGeom>
          <a:noFill/>
          <a:ln/>
        </p:spPr>
        <p:txBody>
          <a:bodyPr wrap="square" lIns="0" tIns="0" rIns="0" bIns="0" rtlCol="0" anchor="t"/>
          <a:lstStyle/>
          <a:p>
            <a:pPr algn="l" indent="0" marL="0">
              <a:lnSpc>
                <a:spcPct val="120000"/>
              </a:lnSpc>
              <a:buNone/>
            </a:pPr>
            <a:r>
              <a:rPr lang="en-US" sz="1600" b="1" dirty="0">
                <a:solidFill>
                  <a:srgbClr val="1E293B"/>
                </a:solidFill>
                <a:latin typeface="Comic Sans MS" pitchFamily="34" charset="0"/>
                <a:ea typeface="Comic Sans MS" pitchFamily="34" charset="-122"/>
                <a:cs typeface="Comic Sans MS" pitchFamily="34" charset="-120"/>
              </a:rPr>
              <a:t>OVER-RELIANCE ON TECHNOLOGY
</a:t>
            </a:r>
            <a:endParaRPr lang="en-US" sz="1600" dirty="0"/>
          </a:p>
        </p:txBody>
      </p:sp>
      <p:sp>
        <p:nvSpPr>
          <p:cNvPr id="18" name="Text 4"/>
          <p:cNvSpPr/>
          <p:nvPr/>
        </p:nvSpPr>
        <p:spPr>
          <a:xfrm>
            <a:off x="1587460" y="3272073"/>
            <a:ext cx="9842254" cy="1463003"/>
          </a:xfrm>
          <a:prstGeom prst="rect">
            <a:avLst/>
          </a:prstGeom>
          <a:noFill/>
          <a:ln/>
        </p:spPr>
        <p:txBody>
          <a:bodyPr wrap="square" lIns="0" tIns="0" rIns="0" bIns="0" rtlCol="0" anchor="t"/>
          <a:lstStyle/>
          <a:p>
            <a:pPr algn="l" indent="0" marL="0">
              <a:lnSpc>
                <a:spcPct val="160000"/>
              </a:lnSpc>
              <a:buNone/>
            </a:pPr>
            <a:r>
              <a:rPr lang="en-US" sz="1600" dirty="0">
                <a:solidFill>
                  <a:srgbClr val="475569"/>
                </a:solidFill>
                <a:latin typeface="Comic Sans MS" pitchFamily="34" charset="0"/>
                <a:ea typeface="Comic Sans MS" pitchFamily="34" charset="-122"/>
                <a:cs typeface="Comic Sans MS" pitchFamily="34" charset="-120"/>
              </a:rPr>
              <a:t>Excessive dependence on AI tools can hinder critical thinking skills. A 2023 study found that 40% of students struggled with problem-solving without AI assistance.
</a:t>
            </a:r>
            <a:endParaRPr lang="en-US" sz="1600" dirty="0"/>
          </a:p>
        </p:txBody>
      </p:sp>
      <p:pic>
        <p:nvPicPr>
          <p:cNvPr id="19" name="Image 12" descr="preencoded.png">    </p:cNvPr>
          <p:cNvPicPr>
            <a:picLocks noChangeAspect="1"/>
          </p:cNvPicPr>
          <p:nvPr/>
        </p:nvPicPr>
        <p:blipFill>
          <a:blip r:embed="rId15"/>
          <a:stretch>
            <a:fillRect/>
          </a:stretch>
        </p:blipFill>
        <p:spPr>
          <a:xfrm>
            <a:off x="761981" y="4077868"/>
            <a:ext cx="571486" cy="444489"/>
          </a:xfrm>
          <a:prstGeom prst="rect">
            <a:avLst/>
          </a:prstGeom>
        </p:spPr>
      </p:pic>
      <p:sp>
        <p:nvSpPr>
          <p:cNvPr id="20" name="Text 5"/>
          <p:cNvSpPr/>
          <p:nvPr/>
        </p:nvSpPr>
        <p:spPr>
          <a:xfrm>
            <a:off x="1587460" y="4027069"/>
            <a:ext cx="9842254" cy="380990"/>
          </a:xfrm>
          <a:prstGeom prst="rect">
            <a:avLst/>
          </a:prstGeom>
          <a:noFill/>
          <a:ln/>
        </p:spPr>
        <p:txBody>
          <a:bodyPr wrap="square" lIns="0" tIns="0" rIns="0" bIns="0" rtlCol="0" anchor="t"/>
          <a:lstStyle/>
          <a:p>
            <a:pPr algn="l" indent="0" marL="0">
              <a:lnSpc>
                <a:spcPct val="120000"/>
              </a:lnSpc>
              <a:buNone/>
            </a:pPr>
            <a:r>
              <a:rPr lang="en-US" sz="1600" b="1" dirty="0">
                <a:solidFill>
                  <a:srgbClr val="1E293B"/>
                </a:solidFill>
                <a:latin typeface="Comic Sans MS" pitchFamily="34" charset="0"/>
                <a:ea typeface="Comic Sans MS" pitchFamily="34" charset="-122"/>
                <a:cs typeface="Comic Sans MS" pitchFamily="34" charset="-120"/>
              </a:rPr>
              <a:t>BIAS IN AI ALGORITHMS
</a:t>
            </a:r>
            <a:endParaRPr lang="en-US" sz="1600" dirty="0"/>
          </a:p>
        </p:txBody>
      </p:sp>
      <p:sp>
        <p:nvSpPr>
          <p:cNvPr id="21" name="Text 6"/>
          <p:cNvSpPr/>
          <p:nvPr/>
        </p:nvSpPr>
        <p:spPr>
          <a:xfrm>
            <a:off x="1587460" y="4433459"/>
            <a:ext cx="9842254" cy="1463003"/>
          </a:xfrm>
          <a:prstGeom prst="rect">
            <a:avLst/>
          </a:prstGeom>
          <a:noFill/>
          <a:ln/>
        </p:spPr>
        <p:txBody>
          <a:bodyPr wrap="square" lIns="0" tIns="0" rIns="0" bIns="0" rtlCol="0" anchor="t"/>
          <a:lstStyle/>
          <a:p>
            <a:pPr algn="l" indent="0" marL="0">
              <a:lnSpc>
                <a:spcPct val="160000"/>
              </a:lnSpc>
              <a:buNone/>
            </a:pPr>
            <a:r>
              <a:rPr lang="en-US" sz="1600" dirty="0">
                <a:solidFill>
                  <a:srgbClr val="475569"/>
                </a:solidFill>
                <a:latin typeface="Comic Sans MS" pitchFamily="34" charset="0"/>
                <a:ea typeface="Comic Sans MS" pitchFamily="34" charset="-122"/>
                <a:cs typeface="Comic Sans MS" pitchFamily="34" charset="-120"/>
              </a:rPr>
              <a:t>Excessive dependence on AI tools can hinder critical thinking skills. A 2023 study found that 40% of students struggled with problem-solving without AI assistance.
</a:t>
            </a:r>
            <a:endParaRPr lang="en-US" sz="1600" dirty="0"/>
          </a:p>
        </p:txBody>
      </p:sp>
      <p:pic>
        <p:nvPicPr>
          <p:cNvPr id="22" name="Image 13" descr="preencoded.png">    </p:cNvPr>
          <p:cNvPicPr>
            <a:picLocks noChangeAspect="1"/>
          </p:cNvPicPr>
          <p:nvPr/>
        </p:nvPicPr>
        <p:blipFill>
          <a:blip r:embed="rId16"/>
          <a:stretch>
            <a:fillRect/>
          </a:stretch>
        </p:blipFill>
        <p:spPr>
          <a:xfrm>
            <a:off x="761981" y="5239254"/>
            <a:ext cx="571486" cy="444489"/>
          </a:xfrm>
          <a:prstGeom prst="rect">
            <a:avLst/>
          </a:prstGeom>
        </p:spPr>
      </p:pic>
      <p:sp>
        <p:nvSpPr>
          <p:cNvPr id="23" name="Text 7"/>
          <p:cNvSpPr/>
          <p:nvPr/>
        </p:nvSpPr>
        <p:spPr>
          <a:xfrm>
            <a:off x="1587460" y="5188455"/>
            <a:ext cx="9842254" cy="380990"/>
          </a:xfrm>
          <a:prstGeom prst="rect">
            <a:avLst/>
          </a:prstGeom>
          <a:noFill/>
          <a:ln/>
        </p:spPr>
        <p:txBody>
          <a:bodyPr wrap="square" lIns="0" tIns="0" rIns="0" bIns="0" rtlCol="0" anchor="t"/>
          <a:lstStyle/>
          <a:p>
            <a:pPr algn="l" indent="0" marL="0">
              <a:lnSpc>
                <a:spcPct val="120000"/>
              </a:lnSpc>
              <a:buNone/>
            </a:pPr>
            <a:r>
              <a:rPr lang="en-US" sz="1600" b="1" dirty="0">
                <a:solidFill>
                  <a:srgbClr val="1E293B"/>
                </a:solidFill>
                <a:latin typeface="Comic Sans MS" pitchFamily="34" charset="0"/>
                <a:ea typeface="Comic Sans MS" pitchFamily="34" charset="-122"/>
                <a:cs typeface="Comic Sans MS" pitchFamily="34" charset="-120"/>
              </a:rPr>
              <a:t>WIDENING DIGITAL DIVIDE
</a:t>
            </a:r>
            <a:endParaRPr lang="en-US" sz="1600" dirty="0"/>
          </a:p>
        </p:txBody>
      </p:sp>
      <p:sp>
        <p:nvSpPr>
          <p:cNvPr id="24" name="Text 8"/>
          <p:cNvSpPr/>
          <p:nvPr/>
        </p:nvSpPr>
        <p:spPr>
          <a:xfrm>
            <a:off x="1587460" y="5594845"/>
            <a:ext cx="9842254" cy="1463003"/>
          </a:xfrm>
          <a:prstGeom prst="rect">
            <a:avLst/>
          </a:prstGeom>
          <a:noFill/>
          <a:ln/>
        </p:spPr>
        <p:txBody>
          <a:bodyPr wrap="square" lIns="0" tIns="0" rIns="0" bIns="0" rtlCol="0" anchor="t"/>
          <a:lstStyle/>
          <a:p>
            <a:pPr algn="l" indent="0" marL="0">
              <a:lnSpc>
                <a:spcPct val="160000"/>
              </a:lnSpc>
              <a:buNone/>
            </a:pPr>
            <a:r>
              <a:rPr lang="en-US" sz="1600" dirty="0">
                <a:solidFill>
                  <a:srgbClr val="475569"/>
                </a:solidFill>
                <a:latin typeface="Comic Sans MS" pitchFamily="34" charset="0"/>
                <a:ea typeface="Comic Sans MS" pitchFamily="34" charset="-122"/>
                <a:cs typeface="Comic Sans MS" pitchFamily="34" charset="-120"/>
              </a:rPr>
              <a:t>Access to AI tools varies significantly, risking a widening digital divide. In 2023, 20% of low-income students lacked reliable internet access, affecting their learning opportunities.
</a:t>
            </a:r>
            <a:endParaRPr lang="en-US" sz="1600" dirty="0"/>
          </a:p>
        </p:txBody>
      </p:sp>
      <p:pic>
        <p:nvPicPr>
          <p:cNvPr id="25" name="Image 14" descr="http://127.0.0.1:3000/slidemaker_favicon.ico">    </p:cNvPr>
          <p:cNvPicPr>
            <a:picLocks noChangeAspect="1"/>
          </p:cNvPicPr>
          <p:nvPr/>
        </p:nvPicPr>
        <p:blipFill>
          <a:blip r:embed="rId17"/>
          <a:srcRect l="0" r="0" t="0" b="0"/>
          <a:stretch/>
        </p:blipFill>
        <p:spPr>
          <a:xfrm>
            <a:off x="10477238" y="6235544"/>
            <a:ext cx="139697" cy="139697"/>
          </a:xfrm>
          <a:prstGeom prst="rect">
            <a:avLst/>
          </a:prstGeom>
        </p:spPr>
      </p:pic>
      <p:sp>
        <p:nvSpPr>
          <p:cNvPr id="26" name="Text 9"/>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Comic Sans MS" pitchFamily="34" charset="0"/>
                <a:ea typeface="Comic Sans MS" pitchFamily="34" charset="-122"/>
                <a:cs typeface="Comic Sans MS" pitchFamily="34" charset="-120"/>
              </a:rPr>
              <a:t>SlideMaker.app</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9E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0" y="0"/>
            <a:ext cx="12145975" cy="6812280"/>
          </a:xfrm>
          <a:prstGeom prst="rect">
            <a:avLst/>
          </a:prstGeom>
        </p:spPr>
      </p:pic>
      <p:pic>
        <p:nvPicPr>
          <p:cNvPr id="3"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45975" cy="6812280"/>
          </a:xfrm>
          <a:prstGeom prst="rect">
            <a:avLst/>
          </a:prstGeom>
        </p:spPr>
      </p:pic>
      <p:pic>
        <p:nvPicPr>
          <p:cNvPr id="4" name="Image 2" descr="preencoded.png">    </p:cNvPr>
          <p:cNvPicPr>
            <a:picLocks noChangeAspect="1"/>
          </p:cNvPicPr>
          <p:nvPr/>
        </p:nvPicPr>
        <p:blipFill>
          <a:blip r:embed="rId5"/>
          <a:srcRect l="0" r="0" t="0" b="0"/>
          <a:stretch/>
        </p:blipFill>
        <p:spPr>
          <a:xfrm>
            <a:off x="380990" y="0"/>
            <a:ext cx="38099" cy="5143500"/>
          </a:xfrm>
          <a:prstGeom prst="rect">
            <a:avLst/>
          </a:prstGeom>
        </p:spPr>
      </p:pic>
      <p:pic>
        <p:nvPicPr>
          <p:cNvPr id="5" name="Image 3" descr="preencoded.png">    </p:cNvPr>
          <p:cNvPicPr>
            <a:picLocks noChangeAspect="1"/>
          </p:cNvPicPr>
          <p:nvPr/>
        </p:nvPicPr>
        <p:blipFill>
          <a:blip r:embed="rId6"/>
          <a:srcRect l="0" r="0" t="0" b="0"/>
          <a:stretch/>
        </p:blipFill>
        <p:spPr>
          <a:xfrm>
            <a:off x="380990" y="0"/>
            <a:ext cx="38099" cy="5143500"/>
          </a:xfrm>
          <a:prstGeom prst="rect">
            <a:avLst/>
          </a:prstGeom>
        </p:spPr>
      </p:pic>
      <p:pic>
        <p:nvPicPr>
          <p:cNvPr id="6" name="Image 4" descr="preencoded.png">    </p:cNvPr>
          <p:cNvPicPr>
            <a:picLocks noChangeAspect="1"/>
          </p:cNvPicPr>
          <p:nvPr/>
        </p:nvPicPr>
        <p:blipFill>
          <a:blip r:embed="rId7"/>
          <a:srcRect l="0" r="0" t="0" b="0"/>
          <a:stretch/>
        </p:blipFill>
        <p:spPr>
          <a:xfrm>
            <a:off x="1269968" y="1714457"/>
            <a:ext cx="2031949" cy="101597"/>
          </a:xfrm>
          <a:prstGeom prst="rect">
            <a:avLst/>
          </a:prstGeom>
        </p:spPr>
      </p:pic>
      <p:pic>
        <p:nvPicPr>
          <p:cNvPr id="7" name="Image 5" descr="preencoded.png">    </p:cNvPr>
          <p:cNvPicPr>
            <a:picLocks noChangeAspect="1"/>
          </p:cNvPicPr>
          <p:nvPr/>
        </p:nvPicPr>
        <p:blipFill>
          <a:blip r:embed="rId8"/>
          <a:srcRect l="0" r="0" t="0" b="0"/>
          <a:stretch/>
        </p:blipFill>
        <p:spPr>
          <a:xfrm>
            <a:off x="1269968" y="1714457"/>
            <a:ext cx="2031949" cy="101597"/>
          </a:xfrm>
          <a:prstGeom prst="rect">
            <a:avLst/>
          </a:prstGeom>
        </p:spPr>
      </p:pic>
      <p:sp>
        <p:nvSpPr>
          <p:cNvPr id="8" name="Text 0"/>
          <p:cNvSpPr/>
          <p:nvPr/>
        </p:nvSpPr>
        <p:spPr>
          <a:xfrm>
            <a:off x="1231869" y="419090"/>
            <a:ext cx="9651759" cy="888978"/>
          </a:xfrm>
          <a:prstGeom prst="rect">
            <a:avLst/>
          </a:prstGeom>
          <a:noFill/>
          <a:ln/>
        </p:spPr>
        <p:txBody>
          <a:bodyPr wrap="square" lIns="0" tIns="0" rIns="0" bIns="0" rtlCol="0" anchor="t"/>
          <a:lstStyle/>
          <a:p>
            <a:pPr algn="l" indent="0" marL="0">
              <a:lnSpc>
                <a:spcPct val="120000"/>
              </a:lnSpc>
              <a:buNone/>
            </a:pPr>
            <a:r>
              <a:rPr lang="en-US" sz="3100" b="1" dirty="0">
                <a:solidFill>
                  <a:srgbClr val="1E293B"/>
                </a:solidFill>
                <a:latin typeface="Segoe Print" pitchFamily="34" charset="0"/>
                <a:ea typeface="Segoe Print" pitchFamily="34" charset="-122"/>
                <a:cs typeface="Segoe Print" pitchFamily="34" charset="-120"/>
              </a:rPr>
              <a:t>AI Tools in Education
</a:t>
            </a:r>
            <a:endParaRPr lang="en-US" sz="3100" dirty="0"/>
          </a:p>
        </p:txBody>
      </p:sp>
      <p:sp>
        <p:nvSpPr>
          <p:cNvPr id="9" name="Text 1"/>
          <p:cNvSpPr/>
          <p:nvPr/>
        </p:nvSpPr>
        <p:spPr>
          <a:xfrm>
            <a:off x="6349841" y="2285943"/>
            <a:ext cx="5664058" cy="4101997"/>
          </a:xfrm>
          <a:prstGeom prst="rect">
            <a:avLst/>
          </a:prstGeom>
          <a:noFill/>
          <a:ln/>
        </p:spPr>
        <p:txBody>
          <a:bodyPr wrap="square" lIns="0" tIns="0" rIns="0" bIns="0" rtlCol="0" anchor="t"/>
          <a:lstStyle/>
          <a:p>
            <a:pPr algn="l" indent="0" marL="0">
              <a:lnSpc>
                <a:spcPct val="160000"/>
              </a:lnSpc>
              <a:buNone/>
            </a:pPr>
            <a:r>
              <a:rPr lang="en-US" sz="1600" dirty="0">
                <a:solidFill>
                  <a:srgbClr val="475569"/>
                </a:solidFill>
                <a:latin typeface="Comic Sans MS" pitchFamily="34" charset="0"/>
                <a:ea typeface="Comic Sans MS" pitchFamily="34" charset="-122"/>
                <a:cs typeface="Comic Sans MS" pitchFamily="34" charset="-120"/>
              </a:rPr>
              <a:t>This visual illustrates various AI applications in the classroom, highlighting tools like personalized learning platforms, automated grading systems, and virtual teaching assistants. Key takeaway: AI enhances educational efficiency and engagement.
</a:t>
            </a:r>
            <a:endParaRPr lang="en-US" sz="1600" dirty="0"/>
          </a:p>
        </p:txBody>
      </p:sp>
      <p:pic>
        <p:nvPicPr>
          <p:cNvPr id="10" name="Image 6" descr="https://images.unsplash.com/photo-1613206485477-34b2b17fa93f?crop=entropy&amp;cs=tinysrgb&amp;fit=max&amp;fm=jpg&amp;ixid=M3w2Njc0MzZ8MHwxfHNlYXJjaHwxfHxBSSUyMGNsYXNzcm9vbSUyMHRvb2xzfGVufDB8fHx8MTc2NDg4OTc5OHww&amp;ixlib=rb-4.1.0&amp;q=80&amp;w=1080">    </p:cNvPr>
          <p:cNvPicPr>
            <a:picLocks noChangeAspect="1"/>
          </p:cNvPicPr>
          <p:nvPr/>
        </p:nvPicPr>
        <p:blipFill>
          <a:blip r:embed="rId9"/>
          <a:srcRect l="0" r="0" t="0" b="0"/>
          <a:stretch/>
        </p:blipFill>
        <p:spPr>
          <a:xfrm>
            <a:off x="1015975" y="1777956"/>
            <a:ext cx="4825879" cy="4063898"/>
          </a:xfrm>
          <a:prstGeom prst="rect">
            <a:avLst/>
          </a:prstGeom>
        </p:spPr>
      </p:pic>
      <p:pic>
        <p:nvPicPr>
          <p:cNvPr id="11" name="Image 7" descr="preencoded.png">    </p:cNvPr>
          <p:cNvPicPr>
            <a:picLocks noChangeAspect="1"/>
          </p:cNvPicPr>
          <p:nvPr/>
        </p:nvPicPr>
        <p:blipFill>
          <a:blip r:embed="rId10"/>
          <a:srcRect l="0" r="0" t="0" b="0"/>
          <a:stretch/>
        </p:blipFill>
        <p:spPr>
          <a:xfrm>
            <a:off x="380990" y="1650959"/>
            <a:ext cx="253994" cy="253994"/>
          </a:xfrm>
          <a:prstGeom prst="rect">
            <a:avLst/>
          </a:prstGeom>
        </p:spPr>
      </p:pic>
      <p:pic>
        <p:nvPicPr>
          <p:cNvPr id="12" name="Image 8" descr="preencoded.png">    </p:cNvPr>
          <p:cNvPicPr>
            <a:picLocks noChangeAspect="1"/>
          </p:cNvPicPr>
          <p:nvPr/>
        </p:nvPicPr>
        <p:blipFill>
          <a:blip r:embed="rId11"/>
          <a:srcRect l="0" r="0" t="0" b="0"/>
          <a:stretch/>
        </p:blipFill>
        <p:spPr>
          <a:xfrm>
            <a:off x="3174921" y="1523962"/>
            <a:ext cx="253994" cy="380990"/>
          </a:xfrm>
          <a:prstGeom prst="rect">
            <a:avLst/>
          </a:prstGeom>
        </p:spPr>
      </p:pic>
      <p:pic>
        <p:nvPicPr>
          <p:cNvPr id="13" name="Image 9" descr="preencoded.png">    </p:cNvPr>
          <p:cNvPicPr>
            <a:picLocks noChangeAspect="1"/>
          </p:cNvPicPr>
          <p:nvPr/>
        </p:nvPicPr>
        <p:blipFill>
          <a:blip r:embed="rId12"/>
          <a:srcRect l="0" r="0" t="0" b="0"/>
          <a:stretch/>
        </p:blipFill>
        <p:spPr>
          <a:xfrm>
            <a:off x="380990" y="1650959"/>
            <a:ext cx="253994" cy="253994"/>
          </a:xfrm>
          <a:prstGeom prst="rect">
            <a:avLst/>
          </a:prstGeom>
        </p:spPr>
      </p:pic>
      <p:pic>
        <p:nvPicPr>
          <p:cNvPr id="14" name="Image 10" descr="preencoded.png">    </p:cNvPr>
          <p:cNvPicPr>
            <a:picLocks noChangeAspect="1"/>
          </p:cNvPicPr>
          <p:nvPr/>
        </p:nvPicPr>
        <p:blipFill>
          <a:blip r:embed="rId13"/>
          <a:srcRect l="0" r="0" t="0" b="0"/>
          <a:stretch/>
        </p:blipFill>
        <p:spPr>
          <a:xfrm>
            <a:off x="3174921" y="1523962"/>
            <a:ext cx="253994" cy="380990"/>
          </a:xfrm>
          <a:prstGeom prst="rect">
            <a:avLst/>
          </a:prstGeom>
        </p:spPr>
      </p:pic>
      <p:pic>
        <p:nvPicPr>
          <p:cNvPr id="15" name="Image 11" descr="preencoded.png">    </p:cNvPr>
          <p:cNvPicPr>
            <a:picLocks noChangeAspect="1"/>
          </p:cNvPicPr>
          <p:nvPr/>
        </p:nvPicPr>
        <p:blipFill>
          <a:blip r:embed="rId14"/>
          <a:srcRect l="0" r="0" t="0" b="0"/>
          <a:stretch/>
        </p:blipFill>
        <p:spPr>
          <a:xfrm>
            <a:off x="6260943" y="1701757"/>
            <a:ext cx="2883057" cy="317492"/>
          </a:xfrm>
          <a:prstGeom prst="rect">
            <a:avLst/>
          </a:prstGeom>
        </p:spPr>
      </p:pic>
      <p:pic>
        <p:nvPicPr>
          <p:cNvPr id="16" name="Image 12" descr="preencoded.png">    </p:cNvPr>
          <p:cNvPicPr>
            <a:picLocks noChangeAspect="1"/>
          </p:cNvPicPr>
          <p:nvPr/>
        </p:nvPicPr>
        <p:blipFill>
          <a:blip r:embed="rId15"/>
          <a:srcRect l="0" r="0" t="0" b="0"/>
          <a:stretch/>
        </p:blipFill>
        <p:spPr>
          <a:xfrm>
            <a:off x="6260943" y="1701757"/>
            <a:ext cx="2883057" cy="317492"/>
          </a:xfrm>
          <a:prstGeom prst="rect">
            <a:avLst/>
          </a:prstGeom>
        </p:spPr>
      </p:pic>
      <p:pic>
        <p:nvPicPr>
          <p:cNvPr id="17" name="Image 13" descr="http://127.0.0.1:3000/slidemaker_favicon.ico">    </p:cNvPr>
          <p:cNvPicPr>
            <a:picLocks noChangeAspect="1"/>
          </p:cNvPicPr>
          <p:nvPr/>
        </p:nvPicPr>
        <p:blipFill>
          <a:blip r:embed="rId16"/>
          <a:srcRect l="0" r="0" t="0" b="0"/>
          <a:stretch/>
        </p:blipFill>
        <p:spPr>
          <a:xfrm>
            <a:off x="10477238" y="6235544"/>
            <a:ext cx="139697" cy="139697"/>
          </a:xfrm>
          <a:prstGeom prst="rect">
            <a:avLst/>
          </a:prstGeom>
        </p:spPr>
      </p:pic>
      <p:sp>
        <p:nvSpPr>
          <p:cNvPr id="18" name="Text 2"/>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Comic Sans MS" pitchFamily="34" charset="0"/>
                <a:ea typeface="Comic Sans MS" pitchFamily="34" charset="-122"/>
                <a:cs typeface="Comic Sans MS" pitchFamily="34" charset="-120"/>
              </a:rPr>
              <a:t>SlideMaker.app</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9E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0" y="0"/>
            <a:ext cx="12145975" cy="6812280"/>
          </a:xfrm>
          <a:prstGeom prst="rect">
            <a:avLst/>
          </a:prstGeom>
        </p:spPr>
      </p:pic>
      <p:pic>
        <p:nvPicPr>
          <p:cNvPr id="3"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45975" cy="6812280"/>
          </a:xfrm>
          <a:prstGeom prst="rect">
            <a:avLst/>
          </a:prstGeom>
        </p:spPr>
      </p:pic>
      <p:pic>
        <p:nvPicPr>
          <p:cNvPr id="4" name="Image 2" descr="preencoded.png">    </p:cNvPr>
          <p:cNvPicPr>
            <a:picLocks noChangeAspect="1"/>
          </p:cNvPicPr>
          <p:nvPr/>
        </p:nvPicPr>
        <p:blipFill>
          <a:blip r:embed="rId5"/>
          <a:srcRect l="0" r="0" t="0" b="0"/>
          <a:stretch/>
        </p:blipFill>
        <p:spPr>
          <a:xfrm>
            <a:off x="380990" y="0"/>
            <a:ext cx="38099" cy="5143500"/>
          </a:xfrm>
          <a:prstGeom prst="rect">
            <a:avLst/>
          </a:prstGeom>
        </p:spPr>
      </p:pic>
      <p:pic>
        <p:nvPicPr>
          <p:cNvPr id="5" name="Image 3" descr="preencoded.png">    </p:cNvPr>
          <p:cNvPicPr>
            <a:picLocks noChangeAspect="1"/>
          </p:cNvPicPr>
          <p:nvPr/>
        </p:nvPicPr>
        <p:blipFill>
          <a:blip r:embed="rId6"/>
          <a:srcRect l="0" r="0" t="0" b="0"/>
          <a:stretch/>
        </p:blipFill>
        <p:spPr>
          <a:xfrm>
            <a:off x="380990" y="0"/>
            <a:ext cx="38099" cy="5143500"/>
          </a:xfrm>
          <a:prstGeom prst="rect">
            <a:avLst/>
          </a:prstGeom>
        </p:spPr>
      </p:pic>
      <p:pic>
        <p:nvPicPr>
          <p:cNvPr id="6" name="Image 4" descr="preencoded.png">    </p:cNvPr>
          <p:cNvPicPr>
            <a:picLocks noChangeAspect="1"/>
          </p:cNvPicPr>
          <p:nvPr/>
        </p:nvPicPr>
        <p:blipFill>
          <a:blip r:embed="rId7"/>
          <a:srcRect l="0" r="0" t="0" b="0"/>
          <a:stretch/>
        </p:blipFill>
        <p:spPr>
          <a:xfrm>
            <a:off x="1206470" y="444489"/>
            <a:ext cx="4063898" cy="444489"/>
          </a:xfrm>
          <a:prstGeom prst="rect">
            <a:avLst/>
          </a:prstGeom>
        </p:spPr>
      </p:pic>
      <p:pic>
        <p:nvPicPr>
          <p:cNvPr id="7" name="Image 5" descr="preencoded.png">    </p:cNvPr>
          <p:cNvPicPr>
            <a:picLocks noChangeAspect="1"/>
          </p:cNvPicPr>
          <p:nvPr/>
        </p:nvPicPr>
        <p:blipFill>
          <a:blip r:embed="rId8"/>
          <a:srcRect l="0" r="0" t="0" b="0"/>
          <a:stretch/>
        </p:blipFill>
        <p:spPr>
          <a:xfrm>
            <a:off x="1269968" y="1269968"/>
            <a:ext cx="1777956" cy="101597"/>
          </a:xfrm>
          <a:prstGeom prst="rect">
            <a:avLst/>
          </a:prstGeom>
        </p:spPr>
      </p:pic>
      <p:pic>
        <p:nvPicPr>
          <p:cNvPr id="8" name="Image 6" descr="preencoded.png">    </p:cNvPr>
          <p:cNvPicPr>
            <a:picLocks noChangeAspect="1"/>
          </p:cNvPicPr>
          <p:nvPr/>
        </p:nvPicPr>
        <p:blipFill>
          <a:blip r:embed="rId9"/>
          <a:srcRect l="0" r="0" t="0" b="0"/>
          <a:stretch/>
        </p:blipFill>
        <p:spPr>
          <a:xfrm>
            <a:off x="1079473" y="444489"/>
            <a:ext cx="304792" cy="304792"/>
          </a:xfrm>
          <a:prstGeom prst="rect">
            <a:avLst/>
          </a:prstGeom>
        </p:spPr>
      </p:pic>
      <p:sp>
        <p:nvSpPr>
          <p:cNvPr id="9" name="Text 0"/>
          <p:cNvSpPr/>
          <p:nvPr/>
        </p:nvSpPr>
        <p:spPr>
          <a:xfrm>
            <a:off x="1269968" y="380990"/>
            <a:ext cx="9651759" cy="634984"/>
          </a:xfrm>
          <a:prstGeom prst="rect">
            <a:avLst/>
          </a:prstGeom>
          <a:noFill/>
          <a:ln/>
        </p:spPr>
        <p:txBody>
          <a:bodyPr wrap="square" lIns="0" tIns="0" rIns="0" bIns="0" rtlCol="0" anchor="t"/>
          <a:lstStyle/>
          <a:p>
            <a:pPr algn="l" indent="0" marL="0">
              <a:lnSpc>
                <a:spcPct val="120000"/>
              </a:lnSpc>
              <a:buNone/>
            </a:pPr>
            <a:r>
              <a:rPr lang="en-US" sz="3100" b="1" dirty="0">
                <a:solidFill>
                  <a:srgbClr val="1E293B"/>
                </a:solidFill>
                <a:latin typeface="Segoe Print" pitchFamily="34" charset="0"/>
                <a:ea typeface="Segoe Print" pitchFamily="34" charset="-122"/>
                <a:cs typeface="Segoe Print" pitchFamily="34" charset="-120"/>
              </a:rPr>
              <a:t>How to Integrate AI into Teacher Workflows
</a:t>
            </a:r>
            <a:endParaRPr lang="en-US" sz="3100" dirty="0"/>
          </a:p>
        </p:txBody>
      </p:sp>
      <p:sp>
        <p:nvSpPr>
          <p:cNvPr id="10" name="Text 1"/>
          <p:cNvSpPr/>
          <p:nvPr/>
        </p:nvSpPr>
        <p:spPr>
          <a:xfrm>
            <a:off x="761981" y="1704297"/>
            <a:ext cx="10667733" cy="380990"/>
          </a:xfrm>
          <a:prstGeom prst="rect">
            <a:avLst/>
          </a:prstGeom>
          <a:noFill/>
          <a:ln/>
        </p:spPr>
        <p:txBody>
          <a:bodyPr wrap="square" lIns="0" tIns="0" rIns="0" bIns="0" rtlCol="0" anchor="t"/>
          <a:lstStyle/>
          <a:p>
            <a:pPr algn="l" indent="0" marL="0">
              <a:lnSpc>
                <a:spcPct val="120000"/>
              </a:lnSpc>
              <a:buNone/>
            </a:pPr>
            <a:r>
              <a:rPr lang="en-US" sz="1600" b="1" dirty="0">
                <a:solidFill>
                  <a:srgbClr val="1E293B"/>
                </a:solidFill>
                <a:latin typeface="Comic Sans MS" pitchFamily="34" charset="0"/>
                <a:ea typeface="Comic Sans MS" pitchFamily="34" charset="-122"/>
                <a:cs typeface="Comic Sans MS" pitchFamily="34" charset="-120"/>
              </a:rPr>
              <a:t>1. Assess Classroom Needs
</a:t>
            </a:r>
            <a:endParaRPr lang="en-US" sz="1600" dirty="0"/>
          </a:p>
        </p:txBody>
      </p:sp>
      <p:sp>
        <p:nvSpPr>
          <p:cNvPr id="11" name="Text 2"/>
          <p:cNvSpPr/>
          <p:nvPr/>
        </p:nvSpPr>
        <p:spPr>
          <a:xfrm>
            <a:off x="761981" y="2085288"/>
            <a:ext cx="10667733" cy="1097253"/>
          </a:xfrm>
          <a:prstGeom prst="rect">
            <a:avLst/>
          </a:prstGeom>
          <a:noFill/>
          <a:ln/>
        </p:spPr>
        <p:txBody>
          <a:bodyPr wrap="square" lIns="0" tIns="0" rIns="0" bIns="0" rtlCol="0" anchor="t"/>
          <a:lstStyle/>
          <a:p>
            <a:pPr algn="l" indent="0" marL="0">
              <a:lnSpc>
                <a:spcPct val="160000"/>
              </a:lnSpc>
              <a:buNone/>
            </a:pPr>
            <a:r>
              <a:rPr lang="en-US" sz="1600" dirty="0">
                <a:solidFill>
                  <a:srgbClr val="475569"/>
                </a:solidFill>
                <a:latin typeface="Comic Sans MS" pitchFamily="34" charset="0"/>
                <a:ea typeface="Comic Sans MS" pitchFamily="34" charset="-122"/>
                <a:cs typeface="Comic Sans MS" pitchFamily="34" charset="-120"/>
              </a:rPr>
              <a:t>Evaluate the specific needs of your classroom and students to identify areas where AI can enhance learning and teaching efficiency.
</a:t>
            </a:r>
            <a:endParaRPr lang="en-US" sz="1600" dirty="0"/>
          </a:p>
        </p:txBody>
      </p:sp>
      <p:sp>
        <p:nvSpPr>
          <p:cNvPr id="12" name="Text 3"/>
          <p:cNvSpPr/>
          <p:nvPr/>
        </p:nvSpPr>
        <p:spPr>
          <a:xfrm>
            <a:off x="761981" y="2916482"/>
            <a:ext cx="10667733" cy="380990"/>
          </a:xfrm>
          <a:prstGeom prst="rect">
            <a:avLst/>
          </a:prstGeom>
          <a:noFill/>
          <a:ln/>
        </p:spPr>
        <p:txBody>
          <a:bodyPr wrap="square" lIns="0" tIns="0" rIns="0" bIns="0" rtlCol="0" anchor="t"/>
          <a:lstStyle/>
          <a:p>
            <a:pPr algn="l" indent="0" marL="0">
              <a:lnSpc>
                <a:spcPct val="120000"/>
              </a:lnSpc>
              <a:buNone/>
            </a:pPr>
            <a:r>
              <a:rPr lang="en-US" sz="1600" b="1" dirty="0">
                <a:solidFill>
                  <a:srgbClr val="1E293B"/>
                </a:solidFill>
                <a:latin typeface="Comic Sans MS" pitchFamily="34" charset="0"/>
                <a:ea typeface="Comic Sans MS" pitchFamily="34" charset="-122"/>
                <a:cs typeface="Comic Sans MS" pitchFamily="34" charset="-120"/>
              </a:rPr>
              <a:t>2. Research AI Tools
</a:t>
            </a:r>
            <a:endParaRPr lang="en-US" sz="1600" dirty="0"/>
          </a:p>
        </p:txBody>
      </p:sp>
      <p:sp>
        <p:nvSpPr>
          <p:cNvPr id="13" name="Text 4"/>
          <p:cNvSpPr/>
          <p:nvPr/>
        </p:nvSpPr>
        <p:spPr>
          <a:xfrm>
            <a:off x="761981" y="3297473"/>
            <a:ext cx="10667733" cy="1097253"/>
          </a:xfrm>
          <a:prstGeom prst="rect">
            <a:avLst/>
          </a:prstGeom>
          <a:noFill/>
          <a:ln/>
        </p:spPr>
        <p:txBody>
          <a:bodyPr wrap="square" lIns="0" tIns="0" rIns="0" bIns="0" rtlCol="0" anchor="t"/>
          <a:lstStyle/>
          <a:p>
            <a:pPr algn="l" indent="0" marL="0">
              <a:lnSpc>
                <a:spcPct val="160000"/>
              </a:lnSpc>
              <a:buNone/>
            </a:pPr>
            <a:r>
              <a:rPr lang="en-US" sz="1600" dirty="0">
                <a:solidFill>
                  <a:srgbClr val="475569"/>
                </a:solidFill>
                <a:latin typeface="Comic Sans MS" pitchFamily="34" charset="0"/>
                <a:ea typeface="Comic Sans MS" pitchFamily="34" charset="-122"/>
                <a:cs typeface="Comic Sans MS" pitchFamily="34" charset="-120"/>
              </a:rPr>
              <a:t>Investigate and select AI tools that align with the identified needs, ensuring they are user-friendly and effective for your educational goals.
</a:t>
            </a:r>
            <a:endParaRPr lang="en-US" sz="1600" dirty="0"/>
          </a:p>
        </p:txBody>
      </p:sp>
      <p:sp>
        <p:nvSpPr>
          <p:cNvPr id="14" name="Text 5"/>
          <p:cNvSpPr/>
          <p:nvPr/>
        </p:nvSpPr>
        <p:spPr>
          <a:xfrm>
            <a:off x="761981" y="4128667"/>
            <a:ext cx="10667733" cy="380990"/>
          </a:xfrm>
          <a:prstGeom prst="rect">
            <a:avLst/>
          </a:prstGeom>
          <a:noFill/>
          <a:ln/>
        </p:spPr>
        <p:txBody>
          <a:bodyPr wrap="square" lIns="0" tIns="0" rIns="0" bIns="0" rtlCol="0" anchor="t"/>
          <a:lstStyle/>
          <a:p>
            <a:pPr algn="l" indent="0" marL="0">
              <a:lnSpc>
                <a:spcPct val="120000"/>
              </a:lnSpc>
              <a:buNone/>
            </a:pPr>
            <a:r>
              <a:rPr lang="en-US" sz="1600" b="1" dirty="0">
                <a:solidFill>
                  <a:srgbClr val="1E293B"/>
                </a:solidFill>
                <a:latin typeface="Comic Sans MS" pitchFamily="34" charset="0"/>
                <a:ea typeface="Comic Sans MS" pitchFamily="34" charset="-122"/>
                <a:cs typeface="Comic Sans MS" pitchFamily="34" charset="-120"/>
              </a:rPr>
              <a:t>3. Train Educators
</a:t>
            </a:r>
            <a:endParaRPr lang="en-US" sz="1600" dirty="0"/>
          </a:p>
        </p:txBody>
      </p:sp>
      <p:sp>
        <p:nvSpPr>
          <p:cNvPr id="15" name="Text 6"/>
          <p:cNvSpPr/>
          <p:nvPr/>
        </p:nvSpPr>
        <p:spPr>
          <a:xfrm>
            <a:off x="761981" y="4509657"/>
            <a:ext cx="10667733" cy="1097253"/>
          </a:xfrm>
          <a:prstGeom prst="rect">
            <a:avLst/>
          </a:prstGeom>
          <a:noFill/>
          <a:ln/>
        </p:spPr>
        <p:txBody>
          <a:bodyPr wrap="square" lIns="0" tIns="0" rIns="0" bIns="0" rtlCol="0" anchor="t"/>
          <a:lstStyle/>
          <a:p>
            <a:pPr algn="l" indent="0" marL="0">
              <a:lnSpc>
                <a:spcPct val="160000"/>
              </a:lnSpc>
              <a:buNone/>
            </a:pPr>
            <a:r>
              <a:rPr lang="en-US" sz="1600" dirty="0">
                <a:solidFill>
                  <a:srgbClr val="475569"/>
                </a:solidFill>
                <a:latin typeface="Comic Sans MS" pitchFamily="34" charset="0"/>
                <a:ea typeface="Comic Sans MS" pitchFamily="34" charset="-122"/>
                <a:cs typeface="Comic Sans MS" pitchFamily="34" charset="-120"/>
              </a:rPr>
              <a:t>Provide comprehensive training for teachers on how to effectively use the selected AI tools, focusing on best practices and integration strategies.
</a:t>
            </a:r>
            <a:endParaRPr lang="en-US" sz="1600" dirty="0"/>
          </a:p>
        </p:txBody>
      </p:sp>
      <p:sp>
        <p:nvSpPr>
          <p:cNvPr id="16" name="Text 7"/>
          <p:cNvSpPr/>
          <p:nvPr/>
        </p:nvSpPr>
        <p:spPr>
          <a:xfrm>
            <a:off x="761981" y="5340851"/>
            <a:ext cx="10667733" cy="380990"/>
          </a:xfrm>
          <a:prstGeom prst="rect">
            <a:avLst/>
          </a:prstGeom>
          <a:noFill/>
          <a:ln/>
        </p:spPr>
        <p:txBody>
          <a:bodyPr wrap="square" lIns="0" tIns="0" rIns="0" bIns="0" rtlCol="0" anchor="t"/>
          <a:lstStyle/>
          <a:p>
            <a:pPr algn="l" indent="0" marL="0">
              <a:lnSpc>
                <a:spcPct val="120000"/>
              </a:lnSpc>
              <a:buNone/>
            </a:pPr>
            <a:r>
              <a:rPr lang="en-US" sz="1600" b="1" dirty="0">
                <a:solidFill>
                  <a:srgbClr val="1E293B"/>
                </a:solidFill>
                <a:latin typeface="Comic Sans MS" pitchFamily="34" charset="0"/>
                <a:ea typeface="Comic Sans MS" pitchFamily="34" charset="-122"/>
                <a:cs typeface="Comic Sans MS" pitchFamily="34" charset="-120"/>
              </a:rPr>
              <a:t>4. Monitor Impact
</a:t>
            </a:r>
            <a:endParaRPr lang="en-US" sz="1600" dirty="0"/>
          </a:p>
        </p:txBody>
      </p:sp>
      <p:sp>
        <p:nvSpPr>
          <p:cNvPr id="17" name="Text 8"/>
          <p:cNvSpPr/>
          <p:nvPr/>
        </p:nvSpPr>
        <p:spPr>
          <a:xfrm>
            <a:off x="761981" y="5721842"/>
            <a:ext cx="10667733" cy="1463003"/>
          </a:xfrm>
          <a:prstGeom prst="rect">
            <a:avLst/>
          </a:prstGeom>
          <a:noFill/>
          <a:ln/>
        </p:spPr>
        <p:txBody>
          <a:bodyPr wrap="square" lIns="0" tIns="0" rIns="0" bIns="0" rtlCol="0" anchor="t"/>
          <a:lstStyle/>
          <a:p>
            <a:pPr algn="l" indent="0" marL="0">
              <a:lnSpc>
                <a:spcPct val="160000"/>
              </a:lnSpc>
              <a:buNone/>
            </a:pPr>
            <a:r>
              <a:rPr lang="en-US" sz="1600" dirty="0">
                <a:solidFill>
                  <a:srgbClr val="475569"/>
                </a:solidFill>
                <a:latin typeface="Comic Sans MS" pitchFamily="34" charset="0"/>
                <a:ea typeface="Comic Sans MS" pitchFamily="34" charset="-122"/>
                <a:cs typeface="Comic Sans MS" pitchFamily="34" charset="-120"/>
              </a:rPr>
              <a:t>Continuously evaluate the impact of AI tools on student learning outcomes through assessments and feedback to ensure they are meeting educational objectives.
</a:t>
            </a:r>
            <a:endParaRPr lang="en-US" sz="1600" dirty="0"/>
          </a:p>
        </p:txBody>
      </p:sp>
      <p:pic>
        <p:nvPicPr>
          <p:cNvPr id="18" name="Image 7" descr="http://127.0.0.1:3000/slidemaker_favicon.ico">    </p:cNvPr>
          <p:cNvPicPr>
            <a:picLocks noChangeAspect="1"/>
          </p:cNvPicPr>
          <p:nvPr/>
        </p:nvPicPr>
        <p:blipFill>
          <a:blip r:embed="rId10"/>
          <a:srcRect l="0" r="0" t="0" b="0"/>
          <a:stretch/>
        </p:blipFill>
        <p:spPr>
          <a:xfrm>
            <a:off x="10477238" y="6235544"/>
            <a:ext cx="139697" cy="139697"/>
          </a:xfrm>
          <a:prstGeom prst="rect">
            <a:avLst/>
          </a:prstGeom>
        </p:spPr>
      </p:pic>
      <p:sp>
        <p:nvSpPr>
          <p:cNvPr id="19" name="Text 9"/>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Comic Sans MS" pitchFamily="34" charset="0"/>
                <a:ea typeface="Comic Sans MS" pitchFamily="34" charset="-122"/>
                <a:cs typeface="Comic Sans MS" pitchFamily="34" charset="-120"/>
              </a:rPr>
              <a:t>SlideMaker.app</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9E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0" y="0"/>
            <a:ext cx="12145975" cy="6812280"/>
          </a:xfrm>
          <a:prstGeom prst="rect">
            <a:avLst/>
          </a:prstGeom>
        </p:spPr>
      </p:pic>
      <p:pic>
        <p:nvPicPr>
          <p:cNvPr id="3"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45975" cy="6812280"/>
          </a:xfrm>
          <a:prstGeom prst="rect">
            <a:avLst/>
          </a:prstGeom>
        </p:spPr>
      </p:pic>
      <p:pic>
        <p:nvPicPr>
          <p:cNvPr id="4"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0"/>
            <a:ext cx="12145975" cy="6812280"/>
          </a:xfrm>
          <a:prstGeom prst="rect">
            <a:avLst/>
          </a:prstGeom>
        </p:spPr>
      </p:pic>
      <p:pic>
        <p:nvPicPr>
          <p:cNvPr id="5" name="Image 3" descr="preencoded.png">    </p:cNvPr>
          <p:cNvPicPr>
            <a:picLocks noChangeAspect="1"/>
          </p:cNvPicPr>
          <p:nvPr/>
        </p:nvPicPr>
        <p:blipFill>
          <a:blip r:embed="rId7"/>
          <a:srcRect l="0" r="0" t="0" b="0"/>
          <a:stretch/>
        </p:blipFill>
        <p:spPr>
          <a:xfrm>
            <a:off x="380990" y="0"/>
            <a:ext cx="38099" cy="5143500"/>
          </a:xfrm>
          <a:prstGeom prst="rect">
            <a:avLst/>
          </a:prstGeom>
        </p:spPr>
      </p:pic>
      <p:pic>
        <p:nvPicPr>
          <p:cNvPr id="6" name="Image 4" descr="preencoded.png">    </p:cNvPr>
          <p:cNvPicPr>
            <a:picLocks noChangeAspect="1"/>
          </p:cNvPicPr>
          <p:nvPr/>
        </p:nvPicPr>
        <p:blipFill>
          <a:blip r:embed="rId8"/>
          <a:srcRect l="0" r="0" t="0" b="0"/>
          <a:stretch/>
        </p:blipFill>
        <p:spPr>
          <a:xfrm>
            <a:off x="380990" y="0"/>
            <a:ext cx="38099" cy="5143500"/>
          </a:xfrm>
          <a:prstGeom prst="rect">
            <a:avLst/>
          </a:prstGeom>
        </p:spPr>
      </p:pic>
      <p:pic>
        <p:nvPicPr>
          <p:cNvPr id="7" name="Image 5" descr="preencoded.png">    </p:cNvPr>
          <p:cNvPicPr>
            <a:picLocks noChangeAspect="1"/>
          </p:cNvPicPr>
          <p:nvPr/>
        </p:nvPicPr>
        <p:blipFill>
          <a:blip r:embed="rId9"/>
          <a:srcRect l="0" r="0" t="0" b="0"/>
          <a:stretch/>
        </p:blipFill>
        <p:spPr>
          <a:xfrm>
            <a:off x="380990" y="0"/>
            <a:ext cx="38099" cy="5143500"/>
          </a:xfrm>
          <a:prstGeom prst="rect">
            <a:avLst/>
          </a:prstGeom>
        </p:spPr>
      </p:pic>
      <p:pic>
        <p:nvPicPr>
          <p:cNvPr id="8" name="Image 6" descr="preencoded.png">    </p:cNvPr>
          <p:cNvPicPr>
            <a:picLocks noChangeAspect="1"/>
          </p:cNvPicPr>
          <p:nvPr/>
        </p:nvPicPr>
        <p:blipFill>
          <a:blip r:embed="rId10"/>
          <a:srcRect l="0" r="0" t="0" b="0"/>
          <a:stretch/>
        </p:blipFill>
        <p:spPr>
          <a:xfrm>
            <a:off x="6095848" y="1269968"/>
            <a:ext cx="38099" cy="3873532"/>
          </a:xfrm>
          <a:prstGeom prst="rect">
            <a:avLst/>
          </a:prstGeom>
        </p:spPr>
      </p:pic>
      <p:pic>
        <p:nvPicPr>
          <p:cNvPr id="9" name="Image 7" descr="preencoded.png">    </p:cNvPr>
          <p:cNvPicPr>
            <a:picLocks noChangeAspect="1"/>
          </p:cNvPicPr>
          <p:nvPr/>
        </p:nvPicPr>
        <p:blipFill>
          <a:blip r:embed="rId11"/>
          <a:srcRect l="0" r="0" t="0" b="0"/>
          <a:stretch/>
        </p:blipFill>
        <p:spPr>
          <a:xfrm>
            <a:off x="6095848" y="1269968"/>
            <a:ext cx="38099" cy="3873532"/>
          </a:xfrm>
          <a:prstGeom prst="rect">
            <a:avLst/>
          </a:prstGeom>
        </p:spPr>
      </p:pic>
      <p:pic>
        <p:nvPicPr>
          <p:cNvPr id="10" name="Image 8" descr="preencoded.png">    </p:cNvPr>
          <p:cNvPicPr>
            <a:picLocks noChangeAspect="1"/>
          </p:cNvPicPr>
          <p:nvPr/>
        </p:nvPicPr>
        <p:blipFill>
          <a:blip r:embed="rId12"/>
          <a:srcRect l="0" r="0" t="0" b="0"/>
          <a:stretch/>
        </p:blipFill>
        <p:spPr>
          <a:xfrm>
            <a:off x="6095848" y="1269968"/>
            <a:ext cx="38099" cy="3873532"/>
          </a:xfrm>
          <a:prstGeom prst="rect">
            <a:avLst/>
          </a:prstGeom>
        </p:spPr>
      </p:pic>
      <p:pic>
        <p:nvPicPr>
          <p:cNvPr id="11" name="Image 9" descr="preencoded.png">    </p:cNvPr>
          <p:cNvPicPr>
            <a:picLocks noChangeAspect="1"/>
          </p:cNvPicPr>
          <p:nvPr/>
        </p:nvPicPr>
        <p:blipFill>
          <a:blip r:embed="rId13"/>
          <a:srcRect l="0" r="0" t="0" b="0"/>
          <a:stretch/>
        </p:blipFill>
        <p:spPr>
          <a:xfrm>
            <a:off x="5651359" y="3555911"/>
            <a:ext cx="888978" cy="888978"/>
          </a:xfrm>
          <a:prstGeom prst="rect">
            <a:avLst/>
          </a:prstGeom>
        </p:spPr>
      </p:pic>
      <p:pic>
        <p:nvPicPr>
          <p:cNvPr id="12" name="Image 10" descr="preencoded.png">    </p:cNvPr>
          <p:cNvPicPr>
            <a:picLocks noChangeAspect="1"/>
          </p:cNvPicPr>
          <p:nvPr/>
        </p:nvPicPr>
        <p:blipFill>
          <a:blip r:embed="rId14"/>
          <a:srcRect l="0" r="0" t="0" b="0"/>
          <a:stretch/>
        </p:blipFill>
        <p:spPr>
          <a:xfrm>
            <a:off x="5651359" y="3555911"/>
            <a:ext cx="888978" cy="888978"/>
          </a:xfrm>
          <a:prstGeom prst="rect">
            <a:avLst/>
          </a:prstGeom>
        </p:spPr>
      </p:pic>
      <p:pic>
        <p:nvPicPr>
          <p:cNvPr id="13" name="Image 11" descr="preencoded.png">    </p:cNvPr>
          <p:cNvPicPr>
            <a:picLocks noChangeAspect="1"/>
          </p:cNvPicPr>
          <p:nvPr/>
        </p:nvPicPr>
        <p:blipFill>
          <a:blip r:embed="rId15"/>
          <a:srcRect l="0" r="0" t="0" b="0"/>
          <a:stretch/>
        </p:blipFill>
        <p:spPr>
          <a:xfrm>
            <a:off x="5651359" y="3555911"/>
            <a:ext cx="888978" cy="888978"/>
          </a:xfrm>
          <a:prstGeom prst="rect">
            <a:avLst/>
          </a:prstGeom>
        </p:spPr>
      </p:pic>
      <p:sp>
        <p:nvSpPr>
          <p:cNvPr id="14" name="Text 0"/>
          <p:cNvSpPr/>
          <p:nvPr/>
        </p:nvSpPr>
        <p:spPr>
          <a:xfrm>
            <a:off x="1269968" y="380990"/>
            <a:ext cx="9651759" cy="761981"/>
          </a:xfrm>
          <a:prstGeom prst="rect">
            <a:avLst/>
          </a:prstGeom>
          <a:noFill/>
          <a:ln/>
        </p:spPr>
        <p:txBody>
          <a:bodyPr wrap="square" lIns="0" tIns="0" rIns="0" bIns="0" rtlCol="0" anchor="t"/>
          <a:lstStyle/>
          <a:p>
            <a:pPr algn="l" indent="0" marL="0">
              <a:lnSpc>
                <a:spcPct val="120000"/>
              </a:lnSpc>
              <a:buNone/>
            </a:pPr>
            <a:r>
              <a:rPr lang="en-US" sz="3200" b="1" dirty="0">
                <a:solidFill>
                  <a:srgbClr val="1E293B"/>
                </a:solidFill>
                <a:latin typeface="Segoe Print" pitchFamily="34" charset="0"/>
                <a:ea typeface="Segoe Print" pitchFamily="34" charset="-122"/>
                <a:cs typeface="Segoe Print" pitchFamily="34" charset="-120"/>
              </a:rPr>
              <a:t>AI vs Traditional Teaching Methods
</a:t>
            </a:r>
            <a:endParaRPr lang="en-US" sz="3200" dirty="0"/>
          </a:p>
        </p:txBody>
      </p:sp>
      <p:sp>
        <p:nvSpPr>
          <p:cNvPr id="15" name="Text 1"/>
          <p:cNvSpPr/>
          <p:nvPr/>
        </p:nvSpPr>
        <p:spPr>
          <a:xfrm>
            <a:off x="1015975" y="1523962"/>
            <a:ext cx="4825879" cy="444489"/>
          </a:xfrm>
          <a:prstGeom prst="rect">
            <a:avLst/>
          </a:prstGeom>
          <a:noFill/>
          <a:ln/>
        </p:spPr>
        <p:txBody>
          <a:bodyPr wrap="square" lIns="0" tIns="0" rIns="0" bIns="0" rtlCol="0" anchor="t"/>
          <a:lstStyle/>
          <a:p>
            <a:pPr algn="l" indent="0" marL="0">
              <a:lnSpc>
                <a:spcPct val="160000"/>
              </a:lnSpc>
              <a:buNone/>
            </a:pPr>
            <a:r>
              <a:rPr lang="en-US" sz="1600" b="1" dirty="0">
                <a:solidFill>
                  <a:srgbClr val="1E293B"/>
                </a:solidFill>
                <a:latin typeface="Comic Sans MS" pitchFamily="34" charset="0"/>
                <a:ea typeface="Comic Sans MS" pitchFamily="34" charset="-122"/>
                <a:cs typeface="Comic Sans MS" pitchFamily="34" charset="-120"/>
              </a:rPr>
              <a:t>AI in the Classroom
</a:t>
            </a:r>
            <a:endParaRPr lang="en-US" sz="1600" dirty="0"/>
          </a:p>
        </p:txBody>
      </p:sp>
      <p:sp>
        <p:nvSpPr>
          <p:cNvPr id="16" name="Text 2"/>
          <p:cNvSpPr/>
          <p:nvPr/>
        </p:nvSpPr>
        <p:spPr>
          <a:xfrm>
            <a:off x="1015975" y="2158946"/>
            <a:ext cx="4825879" cy="731502"/>
          </a:xfrm>
          <a:prstGeom prst="rect">
            <a:avLst/>
          </a:prstGeom>
          <a:noFill/>
          <a:ln/>
        </p:spPr>
        <p:txBody>
          <a:bodyPr wrap="square" lIns="0" tIns="0" rIns="0" bIns="0" rtlCol="0" anchor="t"/>
          <a:lstStyle/>
          <a:p>
            <a:pPr algn="l" indent="0" marL="0">
              <a:lnSpc>
                <a:spcPct val="160000"/>
              </a:lnSpc>
              <a:buNone/>
            </a:pPr>
            <a:r>
              <a:rPr lang="en-US" sz="1300" dirty="0">
                <a:solidFill>
                  <a:srgbClr val="1E293B"/>
                </a:solidFill>
                <a:latin typeface="Comic Sans MS" pitchFamily="34" charset="0"/>
                <a:ea typeface="Comic Sans MS" pitchFamily="34" charset="-122"/>
                <a:cs typeface="Comic Sans MS" pitchFamily="34" charset="-120"/>
              </a:rPr>
              <a:t>• Provides personalized feedback tailored to individual student needs.
</a:t>
            </a:r>
            <a:endParaRPr lang="en-US" sz="1300" dirty="0"/>
          </a:p>
        </p:txBody>
      </p:sp>
      <p:sp>
        <p:nvSpPr>
          <p:cNvPr id="17" name="Text 3"/>
          <p:cNvSpPr/>
          <p:nvPr/>
        </p:nvSpPr>
        <p:spPr>
          <a:xfrm>
            <a:off x="1015975" y="2920927"/>
            <a:ext cx="4825879" cy="731502"/>
          </a:xfrm>
          <a:prstGeom prst="rect">
            <a:avLst/>
          </a:prstGeom>
          <a:noFill/>
          <a:ln/>
        </p:spPr>
        <p:txBody>
          <a:bodyPr wrap="square" lIns="0" tIns="0" rIns="0" bIns="0" rtlCol="0" anchor="t"/>
          <a:lstStyle/>
          <a:p>
            <a:pPr algn="l" indent="0" marL="0">
              <a:lnSpc>
                <a:spcPct val="160000"/>
              </a:lnSpc>
              <a:buNone/>
            </a:pPr>
            <a:r>
              <a:rPr lang="en-US" sz="1300" dirty="0">
                <a:solidFill>
                  <a:srgbClr val="1E293B"/>
                </a:solidFill>
                <a:latin typeface="Comic Sans MS" pitchFamily="34" charset="0"/>
                <a:ea typeface="Comic Sans MS" pitchFamily="34" charset="-122"/>
                <a:cs typeface="Comic Sans MS" pitchFamily="34" charset="-120"/>
              </a:rPr>
              <a:t>• Adjusts learning pace based on real-time student performance.
</a:t>
            </a:r>
            <a:endParaRPr lang="en-US" sz="1300" dirty="0"/>
          </a:p>
        </p:txBody>
      </p:sp>
      <p:sp>
        <p:nvSpPr>
          <p:cNvPr id="18" name="Text 4"/>
          <p:cNvSpPr/>
          <p:nvPr/>
        </p:nvSpPr>
        <p:spPr>
          <a:xfrm>
            <a:off x="1015975" y="3682908"/>
            <a:ext cx="4825879" cy="731502"/>
          </a:xfrm>
          <a:prstGeom prst="rect">
            <a:avLst/>
          </a:prstGeom>
          <a:noFill/>
          <a:ln/>
        </p:spPr>
        <p:txBody>
          <a:bodyPr wrap="square" lIns="0" tIns="0" rIns="0" bIns="0" rtlCol="0" anchor="t"/>
          <a:lstStyle/>
          <a:p>
            <a:pPr algn="l" indent="0" marL="0">
              <a:lnSpc>
                <a:spcPct val="160000"/>
              </a:lnSpc>
              <a:buNone/>
            </a:pPr>
            <a:r>
              <a:rPr lang="en-US" sz="1300" dirty="0">
                <a:solidFill>
                  <a:srgbClr val="1E293B"/>
                </a:solidFill>
                <a:latin typeface="Comic Sans MS" pitchFamily="34" charset="0"/>
                <a:ea typeface="Comic Sans MS" pitchFamily="34" charset="-122"/>
                <a:cs typeface="Comic Sans MS" pitchFamily="34" charset="-120"/>
              </a:rPr>
              <a:t>• Utilizes data analytics to inform instructional decisions and strategies.
</a:t>
            </a:r>
            <a:endParaRPr lang="en-US" sz="1300" dirty="0"/>
          </a:p>
        </p:txBody>
      </p:sp>
      <p:sp>
        <p:nvSpPr>
          <p:cNvPr id="19" name="Text 5"/>
          <p:cNvSpPr/>
          <p:nvPr/>
        </p:nvSpPr>
        <p:spPr>
          <a:xfrm>
            <a:off x="1015975" y="4444889"/>
            <a:ext cx="4825879" cy="731502"/>
          </a:xfrm>
          <a:prstGeom prst="rect">
            <a:avLst/>
          </a:prstGeom>
          <a:noFill/>
          <a:ln/>
        </p:spPr>
        <p:txBody>
          <a:bodyPr wrap="square" lIns="0" tIns="0" rIns="0" bIns="0" rtlCol="0" anchor="t"/>
          <a:lstStyle/>
          <a:p>
            <a:pPr algn="l" indent="0" marL="0">
              <a:lnSpc>
                <a:spcPct val="160000"/>
              </a:lnSpc>
              <a:buNone/>
            </a:pPr>
            <a:r>
              <a:rPr lang="en-US" sz="1300" dirty="0">
                <a:solidFill>
                  <a:srgbClr val="1E293B"/>
                </a:solidFill>
                <a:latin typeface="Comic Sans MS" pitchFamily="34" charset="0"/>
                <a:ea typeface="Comic Sans MS" pitchFamily="34" charset="-122"/>
                <a:cs typeface="Comic Sans MS" pitchFamily="34" charset="-120"/>
              </a:rPr>
              <a:t>• Caters to diverse learning styles and needs through adaptive learning technologies.
</a:t>
            </a:r>
            <a:endParaRPr lang="en-US" sz="1300" dirty="0"/>
          </a:p>
        </p:txBody>
      </p:sp>
      <p:sp>
        <p:nvSpPr>
          <p:cNvPr id="20" name="Text 6"/>
          <p:cNvSpPr/>
          <p:nvPr/>
        </p:nvSpPr>
        <p:spPr>
          <a:xfrm>
            <a:off x="1015975" y="5206870"/>
            <a:ext cx="4825879" cy="731502"/>
          </a:xfrm>
          <a:prstGeom prst="rect">
            <a:avLst/>
          </a:prstGeom>
          <a:noFill/>
          <a:ln/>
        </p:spPr>
        <p:txBody>
          <a:bodyPr wrap="square" lIns="0" tIns="0" rIns="0" bIns="0" rtlCol="0" anchor="t"/>
          <a:lstStyle/>
          <a:p>
            <a:pPr algn="l" indent="0" marL="0">
              <a:lnSpc>
                <a:spcPct val="160000"/>
              </a:lnSpc>
              <a:buNone/>
            </a:pPr>
            <a:r>
              <a:rPr lang="en-US" sz="1300" dirty="0">
                <a:solidFill>
                  <a:srgbClr val="1E293B"/>
                </a:solidFill>
                <a:latin typeface="Comic Sans MS" pitchFamily="34" charset="0"/>
                <a:ea typeface="Comic Sans MS" pitchFamily="34" charset="-122"/>
                <a:cs typeface="Comic Sans MS" pitchFamily="34" charset="-120"/>
              </a:rPr>
              <a:t>• Enhances student engagement with interactive and gamified learning experiences.
</a:t>
            </a:r>
            <a:endParaRPr lang="en-US" sz="1300" dirty="0"/>
          </a:p>
        </p:txBody>
      </p:sp>
      <p:sp>
        <p:nvSpPr>
          <p:cNvPr id="21" name="Text 7"/>
          <p:cNvSpPr/>
          <p:nvPr/>
        </p:nvSpPr>
        <p:spPr>
          <a:xfrm>
            <a:off x="6349841" y="1523962"/>
            <a:ext cx="4825879" cy="444489"/>
          </a:xfrm>
          <a:prstGeom prst="rect">
            <a:avLst/>
          </a:prstGeom>
          <a:noFill/>
          <a:ln/>
        </p:spPr>
        <p:txBody>
          <a:bodyPr wrap="square" lIns="0" tIns="0" rIns="0" bIns="0" rtlCol="0" anchor="t"/>
          <a:lstStyle/>
          <a:p>
            <a:pPr algn="l" indent="0" marL="0">
              <a:lnSpc>
                <a:spcPct val="160000"/>
              </a:lnSpc>
              <a:buNone/>
            </a:pPr>
            <a:r>
              <a:rPr lang="en-US" sz="1600" b="1" dirty="0">
                <a:solidFill>
                  <a:srgbClr val="1E293B"/>
                </a:solidFill>
                <a:latin typeface="Comic Sans MS" pitchFamily="34" charset="0"/>
                <a:ea typeface="Comic Sans MS" pitchFamily="34" charset="-122"/>
                <a:cs typeface="Comic Sans MS" pitchFamily="34" charset="-120"/>
              </a:rPr>
              <a:t>Traditional Teaching Methods
</a:t>
            </a:r>
            <a:endParaRPr lang="en-US" sz="1600" dirty="0"/>
          </a:p>
        </p:txBody>
      </p:sp>
      <p:sp>
        <p:nvSpPr>
          <p:cNvPr id="22" name="Text 8"/>
          <p:cNvSpPr/>
          <p:nvPr/>
        </p:nvSpPr>
        <p:spPr>
          <a:xfrm>
            <a:off x="6349841" y="2158946"/>
            <a:ext cx="4825879" cy="731502"/>
          </a:xfrm>
          <a:prstGeom prst="rect">
            <a:avLst/>
          </a:prstGeom>
          <a:noFill/>
          <a:ln/>
        </p:spPr>
        <p:txBody>
          <a:bodyPr wrap="square" lIns="0" tIns="0" rIns="0" bIns="0" rtlCol="0" anchor="t"/>
          <a:lstStyle/>
          <a:p>
            <a:pPr algn="l" indent="0" marL="0">
              <a:lnSpc>
                <a:spcPct val="160000"/>
              </a:lnSpc>
              <a:buNone/>
            </a:pPr>
            <a:r>
              <a:rPr lang="en-US" sz="1300" dirty="0">
                <a:solidFill>
                  <a:srgbClr val="1E293B"/>
                </a:solidFill>
                <a:latin typeface="Comic Sans MS" pitchFamily="34" charset="0"/>
                <a:ea typeface="Comic Sans MS" pitchFamily="34" charset="-122"/>
                <a:cs typeface="Comic Sans MS" pitchFamily="34" charset="-120"/>
              </a:rPr>
              <a:t>• Often lacks personalized feedback, relying on general assessments.
</a:t>
            </a:r>
            <a:endParaRPr lang="en-US" sz="1300" dirty="0"/>
          </a:p>
        </p:txBody>
      </p:sp>
      <p:sp>
        <p:nvSpPr>
          <p:cNvPr id="23" name="Text 9"/>
          <p:cNvSpPr/>
          <p:nvPr/>
        </p:nvSpPr>
        <p:spPr>
          <a:xfrm>
            <a:off x="6349841" y="2920927"/>
            <a:ext cx="4825879" cy="731502"/>
          </a:xfrm>
          <a:prstGeom prst="rect">
            <a:avLst/>
          </a:prstGeom>
          <a:noFill/>
          <a:ln/>
        </p:spPr>
        <p:txBody>
          <a:bodyPr wrap="square" lIns="0" tIns="0" rIns="0" bIns="0" rtlCol="0" anchor="t"/>
          <a:lstStyle/>
          <a:p>
            <a:pPr algn="l" indent="0" marL="0">
              <a:lnSpc>
                <a:spcPct val="160000"/>
              </a:lnSpc>
              <a:buNone/>
            </a:pPr>
            <a:r>
              <a:rPr lang="en-US" sz="1300" dirty="0">
                <a:solidFill>
                  <a:srgbClr val="1E293B"/>
                </a:solidFill>
                <a:latin typeface="Comic Sans MS" pitchFamily="34" charset="0"/>
                <a:ea typeface="Comic Sans MS" pitchFamily="34" charset="-122"/>
                <a:cs typeface="Comic Sans MS" pitchFamily="34" charset="-120"/>
              </a:rPr>
              <a:t>• Typically follows a fixed pace, which may not suit all learners.
</a:t>
            </a:r>
            <a:endParaRPr lang="en-US" sz="1300" dirty="0"/>
          </a:p>
        </p:txBody>
      </p:sp>
      <p:sp>
        <p:nvSpPr>
          <p:cNvPr id="24" name="Text 10"/>
          <p:cNvSpPr/>
          <p:nvPr/>
        </p:nvSpPr>
        <p:spPr>
          <a:xfrm>
            <a:off x="6349841" y="3682908"/>
            <a:ext cx="4825879" cy="731502"/>
          </a:xfrm>
          <a:prstGeom prst="rect">
            <a:avLst/>
          </a:prstGeom>
          <a:noFill/>
          <a:ln/>
        </p:spPr>
        <p:txBody>
          <a:bodyPr wrap="square" lIns="0" tIns="0" rIns="0" bIns="0" rtlCol="0" anchor="t"/>
          <a:lstStyle/>
          <a:p>
            <a:pPr algn="l" indent="0" marL="0">
              <a:lnSpc>
                <a:spcPct val="160000"/>
              </a:lnSpc>
              <a:buNone/>
            </a:pPr>
            <a:r>
              <a:rPr lang="en-US" sz="1300" dirty="0">
                <a:solidFill>
                  <a:srgbClr val="1E293B"/>
                </a:solidFill>
                <a:latin typeface="Comic Sans MS" pitchFamily="34" charset="0"/>
                <a:ea typeface="Comic Sans MS" pitchFamily="34" charset="-122"/>
                <a:cs typeface="Comic Sans MS" pitchFamily="34" charset="-120"/>
              </a:rPr>
              <a:t>• Relies on teacher intuition and experience for decision-making.
</a:t>
            </a:r>
            <a:endParaRPr lang="en-US" sz="1300" dirty="0"/>
          </a:p>
        </p:txBody>
      </p:sp>
      <p:sp>
        <p:nvSpPr>
          <p:cNvPr id="25" name="Text 11"/>
          <p:cNvSpPr/>
          <p:nvPr/>
        </p:nvSpPr>
        <p:spPr>
          <a:xfrm>
            <a:off x="6349841" y="4444889"/>
            <a:ext cx="4825879" cy="731502"/>
          </a:xfrm>
          <a:prstGeom prst="rect">
            <a:avLst/>
          </a:prstGeom>
          <a:noFill/>
          <a:ln/>
        </p:spPr>
        <p:txBody>
          <a:bodyPr wrap="square" lIns="0" tIns="0" rIns="0" bIns="0" rtlCol="0" anchor="t"/>
          <a:lstStyle/>
          <a:p>
            <a:pPr algn="l" indent="0" marL="0">
              <a:lnSpc>
                <a:spcPct val="160000"/>
              </a:lnSpc>
              <a:buNone/>
            </a:pPr>
            <a:r>
              <a:rPr lang="en-US" sz="1300" dirty="0">
                <a:solidFill>
                  <a:srgbClr val="1E293B"/>
                </a:solidFill>
                <a:latin typeface="Comic Sans MS" pitchFamily="34" charset="0"/>
                <a:ea typeface="Comic Sans MS" pitchFamily="34" charset="-122"/>
                <a:cs typeface="Comic Sans MS" pitchFamily="34" charset="-120"/>
              </a:rPr>
              <a:t>• May not effectively address diverse learning needs in a single classroom setting.
</a:t>
            </a:r>
            <a:endParaRPr lang="en-US" sz="1300" dirty="0"/>
          </a:p>
        </p:txBody>
      </p:sp>
      <p:sp>
        <p:nvSpPr>
          <p:cNvPr id="26" name="Text 12"/>
          <p:cNvSpPr/>
          <p:nvPr/>
        </p:nvSpPr>
        <p:spPr>
          <a:xfrm>
            <a:off x="6349841" y="5206870"/>
            <a:ext cx="4825879" cy="731502"/>
          </a:xfrm>
          <a:prstGeom prst="rect">
            <a:avLst/>
          </a:prstGeom>
          <a:noFill/>
          <a:ln/>
        </p:spPr>
        <p:txBody>
          <a:bodyPr wrap="square" lIns="0" tIns="0" rIns="0" bIns="0" rtlCol="0" anchor="t"/>
          <a:lstStyle/>
          <a:p>
            <a:pPr algn="l" indent="0" marL="0">
              <a:lnSpc>
                <a:spcPct val="160000"/>
              </a:lnSpc>
              <a:buNone/>
            </a:pPr>
            <a:r>
              <a:rPr lang="en-US" sz="1300" dirty="0">
                <a:solidFill>
                  <a:srgbClr val="1E293B"/>
                </a:solidFill>
                <a:latin typeface="Comic Sans MS" pitchFamily="34" charset="0"/>
                <a:ea typeface="Comic Sans MS" pitchFamily="34" charset="-122"/>
                <a:cs typeface="Comic Sans MS" pitchFamily="34" charset="-120"/>
              </a:rPr>
              <a:t>• Engagement can be limited due to reliance on lectures and standardized materials.
</a:t>
            </a:r>
            <a:endParaRPr lang="en-US" sz="1300" dirty="0"/>
          </a:p>
        </p:txBody>
      </p:sp>
      <p:pic>
        <p:nvPicPr>
          <p:cNvPr id="27" name="Image 12" descr="http://127.0.0.1:3000/slidemaker_favicon.ico">    </p:cNvPr>
          <p:cNvPicPr>
            <a:picLocks noChangeAspect="1"/>
          </p:cNvPicPr>
          <p:nvPr/>
        </p:nvPicPr>
        <p:blipFill>
          <a:blip r:embed="rId16"/>
          <a:srcRect l="0" r="0" t="0" b="0"/>
          <a:stretch/>
        </p:blipFill>
        <p:spPr>
          <a:xfrm>
            <a:off x="10477238" y="6235544"/>
            <a:ext cx="139697" cy="139697"/>
          </a:xfrm>
          <a:prstGeom prst="rect">
            <a:avLst/>
          </a:prstGeom>
        </p:spPr>
      </p:pic>
      <p:sp>
        <p:nvSpPr>
          <p:cNvPr id="28" name="Text 13"/>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Comic Sans MS" pitchFamily="34" charset="0"/>
                <a:ea typeface="Comic Sans MS" pitchFamily="34" charset="-122"/>
                <a:cs typeface="Comic Sans MS" pitchFamily="34" charset="-120"/>
              </a:rPr>
              <a:t>SlideMaker.app</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9E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0" y="0"/>
            <a:ext cx="12145975" cy="6812280"/>
          </a:xfrm>
          <a:prstGeom prst="rect">
            <a:avLst/>
          </a:prstGeom>
        </p:spPr>
      </p:pic>
      <p:pic>
        <p:nvPicPr>
          <p:cNvPr id="3"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45975" cy="6812280"/>
          </a:xfrm>
          <a:prstGeom prst="rect">
            <a:avLst/>
          </a:prstGeom>
        </p:spPr>
      </p:pic>
      <p:pic>
        <p:nvPicPr>
          <p:cNvPr id="4"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0"/>
            <a:ext cx="12145975" cy="6812280"/>
          </a:xfrm>
          <a:prstGeom prst="rect">
            <a:avLst/>
          </a:prstGeom>
        </p:spPr>
      </p:pic>
      <p:pic>
        <p:nvPicPr>
          <p:cNvPr id="5" name="Image 3" descr="preencoded.png">    </p:cNvPr>
          <p:cNvPicPr>
            <a:picLocks noChangeAspect="1"/>
          </p:cNvPicPr>
          <p:nvPr/>
        </p:nvPicPr>
        <p:blipFill>
          <a:blip r:embed="rId7"/>
          <a:srcRect l="0" r="0" t="0" b="0"/>
          <a:stretch/>
        </p:blipFill>
        <p:spPr>
          <a:xfrm>
            <a:off x="380990" y="0"/>
            <a:ext cx="38099" cy="5143500"/>
          </a:xfrm>
          <a:prstGeom prst="rect">
            <a:avLst/>
          </a:prstGeom>
        </p:spPr>
      </p:pic>
      <p:pic>
        <p:nvPicPr>
          <p:cNvPr id="6" name="Image 4" descr="preencoded.png">    </p:cNvPr>
          <p:cNvPicPr>
            <a:picLocks noChangeAspect="1"/>
          </p:cNvPicPr>
          <p:nvPr/>
        </p:nvPicPr>
        <p:blipFill>
          <a:blip r:embed="rId8"/>
          <a:srcRect l="0" r="0" t="0" b="0"/>
          <a:stretch/>
        </p:blipFill>
        <p:spPr>
          <a:xfrm>
            <a:off x="380990" y="0"/>
            <a:ext cx="38099" cy="5143500"/>
          </a:xfrm>
          <a:prstGeom prst="rect">
            <a:avLst/>
          </a:prstGeom>
        </p:spPr>
      </p:pic>
      <p:pic>
        <p:nvPicPr>
          <p:cNvPr id="7" name="Image 5" descr="preencoded.png">    </p:cNvPr>
          <p:cNvPicPr>
            <a:picLocks noChangeAspect="1"/>
          </p:cNvPicPr>
          <p:nvPr/>
        </p:nvPicPr>
        <p:blipFill>
          <a:blip r:embed="rId9"/>
          <a:srcRect l="0" r="0" t="0" b="0"/>
          <a:stretch/>
        </p:blipFill>
        <p:spPr>
          <a:xfrm>
            <a:off x="380990" y="0"/>
            <a:ext cx="38099" cy="5143500"/>
          </a:xfrm>
          <a:prstGeom prst="rect">
            <a:avLst/>
          </a:prstGeom>
        </p:spPr>
      </p:pic>
      <p:sp>
        <p:nvSpPr>
          <p:cNvPr id="8" name="Text 0"/>
          <p:cNvSpPr/>
          <p:nvPr/>
        </p:nvSpPr>
        <p:spPr>
          <a:xfrm>
            <a:off x="1269968" y="380990"/>
            <a:ext cx="9651759" cy="761981"/>
          </a:xfrm>
          <a:prstGeom prst="rect">
            <a:avLst/>
          </a:prstGeom>
          <a:noFill/>
          <a:ln/>
        </p:spPr>
        <p:txBody>
          <a:bodyPr wrap="square" lIns="0" tIns="0" rIns="0" bIns="0" rtlCol="0" anchor="t"/>
          <a:lstStyle/>
          <a:p>
            <a:pPr algn="l" indent="0" marL="0">
              <a:lnSpc>
                <a:spcPct val="120000"/>
              </a:lnSpc>
              <a:buNone/>
            </a:pPr>
            <a:r>
              <a:rPr lang="en-US" sz="3200" b="1" dirty="0">
                <a:solidFill>
                  <a:srgbClr val="1E293B"/>
                </a:solidFill>
                <a:latin typeface="Segoe Print" pitchFamily="34" charset="0"/>
                <a:ea typeface="Segoe Print" pitchFamily="34" charset="-122"/>
                <a:cs typeface="Segoe Print" pitchFamily="34" charset="-120"/>
              </a:rPr>
              <a:t>Frequently Asked Questions
</a:t>
            </a:r>
            <a:endParaRPr lang="en-US" sz="3200" dirty="0"/>
          </a:p>
        </p:txBody>
      </p:sp>
      <p:sp>
        <p:nvSpPr>
          <p:cNvPr id="9" name="Text 1"/>
          <p:cNvSpPr/>
          <p:nvPr/>
        </p:nvSpPr>
        <p:spPr>
          <a:xfrm>
            <a:off x="761981" y="1269968"/>
            <a:ext cx="10667733" cy="380990"/>
          </a:xfrm>
          <a:prstGeom prst="rect">
            <a:avLst/>
          </a:prstGeom>
          <a:noFill/>
          <a:ln/>
        </p:spPr>
        <p:txBody>
          <a:bodyPr wrap="square" lIns="0" tIns="0" rIns="0" bIns="0" rtlCol="0" anchor="t"/>
          <a:lstStyle/>
          <a:p>
            <a:pPr algn="l" indent="0" marL="0">
              <a:lnSpc>
                <a:spcPct val="160000"/>
              </a:lnSpc>
              <a:buNone/>
            </a:pPr>
            <a:r>
              <a:rPr lang="en-US" sz="1400" dirty="0">
                <a:solidFill>
                  <a:srgbClr val="1E293B"/>
                </a:solidFill>
                <a:latin typeface="Comic Sans MS" pitchFamily="34" charset="0"/>
                <a:ea typeface="Comic Sans MS" pitchFamily="34" charset="-122"/>
                <a:cs typeface="Comic Sans MS" pitchFamily="34" charset="-120"/>
              </a:rPr>
              <a:t>Q: What are the best AI tools for classrooms?
</a:t>
            </a:r>
            <a:endParaRPr lang="en-US" sz="1400" dirty="0"/>
          </a:p>
        </p:txBody>
      </p:sp>
      <p:sp>
        <p:nvSpPr>
          <p:cNvPr id="10" name="Text 2"/>
          <p:cNvSpPr/>
          <p:nvPr/>
        </p:nvSpPr>
        <p:spPr>
          <a:xfrm>
            <a:off x="1015975" y="1650959"/>
            <a:ext cx="10413740" cy="1828754"/>
          </a:xfrm>
          <a:prstGeom prst="rect">
            <a:avLst/>
          </a:prstGeom>
          <a:noFill/>
          <a:ln/>
        </p:spPr>
        <p:txBody>
          <a:bodyPr wrap="square" lIns="0" tIns="0" rIns="0" bIns="0" rtlCol="0" anchor="t"/>
          <a:lstStyle/>
          <a:p>
            <a:pPr algn="l" indent="0" marL="0">
              <a:lnSpc>
                <a:spcPct val="160000"/>
              </a:lnSpc>
              <a:buNone/>
            </a:pPr>
            <a:r>
              <a:rPr lang="en-US" sz="1300" dirty="0">
                <a:solidFill>
                  <a:srgbClr val="1E293B"/>
                </a:solidFill>
                <a:latin typeface="Comic Sans MS" pitchFamily="34" charset="0"/>
                <a:ea typeface="Comic Sans MS" pitchFamily="34" charset="-122"/>
                <a:cs typeface="Comic Sans MS" pitchFamily="34" charset="-120"/>
              </a:rPr>
              <a:t>A: Some of the top AI tools include adaptive learning platforms like DreamBox, AI tutoring systems like Carnegie Learning, and assessment tools like Gradescope, which enhance personalized learning experiences.
</a:t>
            </a:r>
            <a:endParaRPr lang="en-US" sz="1300" dirty="0"/>
          </a:p>
        </p:txBody>
      </p:sp>
      <p:sp>
        <p:nvSpPr>
          <p:cNvPr id="11" name="Text 3"/>
          <p:cNvSpPr/>
          <p:nvPr/>
        </p:nvSpPr>
        <p:spPr>
          <a:xfrm>
            <a:off x="761981" y="2539937"/>
            <a:ext cx="10667733" cy="731502"/>
          </a:xfrm>
          <a:prstGeom prst="rect">
            <a:avLst/>
          </a:prstGeom>
          <a:noFill/>
          <a:ln/>
        </p:spPr>
        <p:txBody>
          <a:bodyPr wrap="square" lIns="0" tIns="0" rIns="0" bIns="0" rtlCol="0" anchor="t"/>
          <a:lstStyle/>
          <a:p>
            <a:pPr algn="l" indent="0" marL="0">
              <a:lnSpc>
                <a:spcPct val="160000"/>
              </a:lnSpc>
              <a:buNone/>
            </a:pPr>
            <a:r>
              <a:rPr lang="en-US" sz="1400" dirty="0">
                <a:solidFill>
                  <a:srgbClr val="1E293B"/>
                </a:solidFill>
                <a:latin typeface="Comic Sans MS" pitchFamily="34" charset="0"/>
                <a:ea typeface="Comic Sans MS" pitchFamily="34" charset="-122"/>
                <a:cs typeface="Comic Sans MS" pitchFamily="34" charset="-120"/>
              </a:rPr>
              <a:t>Q: How can teachers maintain control over AI applications?
</a:t>
            </a:r>
            <a:endParaRPr lang="en-US" sz="1400" dirty="0"/>
          </a:p>
        </p:txBody>
      </p:sp>
      <p:sp>
        <p:nvSpPr>
          <p:cNvPr id="12" name="Text 4"/>
          <p:cNvSpPr/>
          <p:nvPr/>
        </p:nvSpPr>
        <p:spPr>
          <a:xfrm>
            <a:off x="1015975" y="2920927"/>
            <a:ext cx="10413740" cy="1463003"/>
          </a:xfrm>
          <a:prstGeom prst="rect">
            <a:avLst/>
          </a:prstGeom>
          <a:noFill/>
          <a:ln/>
        </p:spPr>
        <p:txBody>
          <a:bodyPr wrap="square" lIns="0" tIns="0" rIns="0" bIns="0" rtlCol="0" anchor="t"/>
          <a:lstStyle/>
          <a:p>
            <a:pPr algn="l" indent="0" marL="0">
              <a:lnSpc>
                <a:spcPct val="160000"/>
              </a:lnSpc>
              <a:buNone/>
            </a:pPr>
            <a:r>
              <a:rPr lang="en-US" sz="1300" dirty="0">
                <a:solidFill>
                  <a:srgbClr val="1E293B"/>
                </a:solidFill>
                <a:latin typeface="Comic Sans MS" pitchFamily="34" charset="0"/>
                <a:ea typeface="Comic Sans MS" pitchFamily="34" charset="-122"/>
                <a:cs typeface="Comic Sans MS" pitchFamily="34" charset="-120"/>
              </a:rPr>
              <a:t>A: Teachers can maintain control by setting clear guidelines for AI use, regularly reviewing AI-generated content, and integrating AI tools that allow for teacher oversight and customization.
</a:t>
            </a:r>
            <a:endParaRPr lang="en-US" sz="1300" dirty="0"/>
          </a:p>
        </p:txBody>
      </p:sp>
      <p:sp>
        <p:nvSpPr>
          <p:cNvPr id="13" name="Text 5"/>
          <p:cNvSpPr/>
          <p:nvPr/>
        </p:nvSpPr>
        <p:spPr>
          <a:xfrm>
            <a:off x="761981" y="3809905"/>
            <a:ext cx="10667733" cy="731502"/>
          </a:xfrm>
          <a:prstGeom prst="rect">
            <a:avLst/>
          </a:prstGeom>
          <a:noFill/>
          <a:ln/>
        </p:spPr>
        <p:txBody>
          <a:bodyPr wrap="square" lIns="0" tIns="0" rIns="0" bIns="0" rtlCol="0" anchor="t"/>
          <a:lstStyle/>
          <a:p>
            <a:pPr algn="l" indent="0" marL="0">
              <a:lnSpc>
                <a:spcPct val="160000"/>
              </a:lnSpc>
              <a:buNone/>
            </a:pPr>
            <a:r>
              <a:rPr lang="en-US" sz="1400" dirty="0">
                <a:solidFill>
                  <a:srgbClr val="1E293B"/>
                </a:solidFill>
                <a:latin typeface="Comic Sans MS" pitchFamily="34" charset="0"/>
                <a:ea typeface="Comic Sans MS" pitchFamily="34" charset="-122"/>
                <a:cs typeface="Comic Sans MS" pitchFamily="34" charset="-120"/>
              </a:rPr>
              <a:t>Q: What training is necessary for effective AI use?
</a:t>
            </a:r>
            <a:endParaRPr lang="en-US" sz="1400" dirty="0"/>
          </a:p>
        </p:txBody>
      </p:sp>
      <p:sp>
        <p:nvSpPr>
          <p:cNvPr id="14" name="Text 6"/>
          <p:cNvSpPr/>
          <p:nvPr/>
        </p:nvSpPr>
        <p:spPr>
          <a:xfrm>
            <a:off x="1015975" y="4190895"/>
            <a:ext cx="10413740" cy="1463003"/>
          </a:xfrm>
          <a:prstGeom prst="rect">
            <a:avLst/>
          </a:prstGeom>
          <a:noFill/>
          <a:ln/>
        </p:spPr>
        <p:txBody>
          <a:bodyPr wrap="square" lIns="0" tIns="0" rIns="0" bIns="0" rtlCol="0" anchor="t"/>
          <a:lstStyle/>
          <a:p>
            <a:pPr algn="l" indent="0" marL="0">
              <a:lnSpc>
                <a:spcPct val="160000"/>
              </a:lnSpc>
              <a:buNone/>
            </a:pPr>
            <a:r>
              <a:rPr lang="en-US" sz="1300" dirty="0">
                <a:solidFill>
                  <a:srgbClr val="1E293B"/>
                </a:solidFill>
                <a:latin typeface="Comic Sans MS" pitchFamily="34" charset="0"/>
                <a:ea typeface="Comic Sans MS" pitchFamily="34" charset="-122"/>
                <a:cs typeface="Comic Sans MS" pitchFamily="34" charset="-120"/>
              </a:rPr>
              <a:t>A: Teachers should receive training that covers the functionalities of AI tools, best practices for integration into lessons, and strategies for addressing ethical considerations in AI use.
</a:t>
            </a:r>
            <a:endParaRPr lang="en-US" sz="1300" dirty="0"/>
          </a:p>
        </p:txBody>
      </p:sp>
      <p:sp>
        <p:nvSpPr>
          <p:cNvPr id="15" name="Text 7"/>
          <p:cNvSpPr/>
          <p:nvPr/>
        </p:nvSpPr>
        <p:spPr>
          <a:xfrm>
            <a:off x="761981" y="5079873"/>
            <a:ext cx="10667733" cy="380990"/>
          </a:xfrm>
          <a:prstGeom prst="rect">
            <a:avLst/>
          </a:prstGeom>
          <a:noFill/>
          <a:ln/>
        </p:spPr>
        <p:txBody>
          <a:bodyPr wrap="square" lIns="0" tIns="0" rIns="0" bIns="0" rtlCol="0" anchor="t"/>
          <a:lstStyle/>
          <a:p>
            <a:pPr algn="l" indent="0" marL="0">
              <a:lnSpc>
                <a:spcPct val="160000"/>
              </a:lnSpc>
              <a:buNone/>
            </a:pPr>
            <a:r>
              <a:rPr lang="en-US" sz="1400" dirty="0">
                <a:solidFill>
                  <a:srgbClr val="1E293B"/>
                </a:solidFill>
                <a:latin typeface="Comic Sans MS" pitchFamily="34" charset="0"/>
                <a:ea typeface="Comic Sans MS" pitchFamily="34" charset="-122"/>
                <a:cs typeface="Comic Sans MS" pitchFamily="34" charset="-120"/>
              </a:rPr>
              <a:t>Q: How do we ensure data privacy for students?
</a:t>
            </a:r>
            <a:endParaRPr lang="en-US" sz="1400" dirty="0"/>
          </a:p>
        </p:txBody>
      </p:sp>
      <p:sp>
        <p:nvSpPr>
          <p:cNvPr id="16" name="Text 8"/>
          <p:cNvSpPr/>
          <p:nvPr/>
        </p:nvSpPr>
        <p:spPr>
          <a:xfrm>
            <a:off x="1015975" y="5460863"/>
            <a:ext cx="10413740" cy="1828754"/>
          </a:xfrm>
          <a:prstGeom prst="rect">
            <a:avLst/>
          </a:prstGeom>
          <a:noFill/>
          <a:ln/>
        </p:spPr>
        <p:txBody>
          <a:bodyPr wrap="square" lIns="0" tIns="0" rIns="0" bIns="0" rtlCol="0" anchor="t"/>
          <a:lstStyle/>
          <a:p>
            <a:pPr algn="l" indent="0" marL="0">
              <a:lnSpc>
                <a:spcPct val="160000"/>
              </a:lnSpc>
              <a:buNone/>
            </a:pPr>
            <a:r>
              <a:rPr lang="en-US" sz="1300" dirty="0">
                <a:solidFill>
                  <a:srgbClr val="1E293B"/>
                </a:solidFill>
                <a:latin typeface="Comic Sans MS" pitchFamily="34" charset="0"/>
                <a:ea typeface="Comic Sans MS" pitchFamily="34" charset="-122"/>
                <a:cs typeface="Comic Sans MS" pitchFamily="34" charset="-120"/>
              </a:rPr>
              <a:t>A: To ensure data privacy, schools should select AI tools that comply with regulations like FERPA, conduct regular audits of data practices, and educate staff and students about data security measures.
</a:t>
            </a:r>
            <a:endParaRPr lang="en-US" sz="1300" dirty="0"/>
          </a:p>
        </p:txBody>
      </p:sp>
      <p:pic>
        <p:nvPicPr>
          <p:cNvPr id="17" name="Image 6" descr="http://127.0.0.1:3000/slidemaker_favicon.ico">    </p:cNvPr>
          <p:cNvPicPr>
            <a:picLocks noChangeAspect="1"/>
          </p:cNvPicPr>
          <p:nvPr/>
        </p:nvPicPr>
        <p:blipFill>
          <a:blip r:embed="rId10"/>
          <a:srcRect l="0" r="0" t="0" b="0"/>
          <a:stretch/>
        </p:blipFill>
        <p:spPr>
          <a:xfrm>
            <a:off x="10477238" y="6235544"/>
            <a:ext cx="139697" cy="139697"/>
          </a:xfrm>
          <a:prstGeom prst="rect">
            <a:avLst/>
          </a:prstGeom>
        </p:spPr>
      </p:pic>
      <p:sp>
        <p:nvSpPr>
          <p:cNvPr id="18" name="Text 9"/>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Comic Sans MS" pitchFamily="34" charset="0"/>
                <a:ea typeface="Comic Sans MS" pitchFamily="34" charset="-122"/>
                <a:cs typeface="Comic Sans MS" pitchFamily="34" charset="-120"/>
              </a:rPr>
              <a:t>SlideMaker.app</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2025-12-04T23:59:32Z</dcterms:created>
  <dcterms:modified xsi:type="dcterms:W3CDTF">2025-12-04T23:59:32Z</dcterms:modified>
</cp:coreProperties>
</file>